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sldIdLst>
    <p:sldId id="258" r:id="rId5"/>
    <p:sldId id="259" r:id="rId6"/>
    <p:sldId id="260" r:id="rId7"/>
    <p:sldId id="265" r:id="rId8"/>
    <p:sldId id="262" r:id="rId9"/>
    <p:sldId id="263" r:id="rId10"/>
    <p:sldId id="266" r:id="rId11"/>
    <p:sldId id="267" r:id="rId12"/>
    <p:sldId id="274" r:id="rId13"/>
    <p:sldId id="268" r:id="rId14"/>
    <p:sldId id="269" r:id="rId15"/>
    <p:sldId id="270" r:id="rId16"/>
    <p:sldId id="271" r:id="rId17"/>
    <p:sldId id="273" r:id="rId18"/>
    <p:sldId id="272" r:id="rId19"/>
    <p:sldId id="2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48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91D694-CD25-4D08-96DA-8174779B606C}" v="2" dt="2023-05-02T02:32:46.131"/>
    <p1510:client id="{420B290D-3EFF-4E1A-BF22-F683BA27A437}" v="104" dt="2023-05-01T08:20:23.237"/>
    <p1510:client id="{51792D4C-B180-45D0-A1A7-B306FB480AEA}" v="33" dt="2023-04-30T09:36:12.348"/>
    <p1510:client id="{5DBA965D-77F2-4F2D-A1AD-30819ACDE8F7}" v="7" dt="2023-05-01T15:04:12.562"/>
    <p1510:client id="{6CAC21A6-D49B-4B8F-9D27-EFAC540057EA}" v="152" dt="2023-05-01T19:23:04.695"/>
    <p1510:client id="{99FFE3AB-BFB5-4DDC-8A77-3EF91D33710C}" v="6" dt="2023-05-01T07:56:50.022"/>
    <p1510:client id="{ACB788DC-A4EA-49F1-86BD-D4DF1D0DE2BA}" v="116" dt="2023-05-01T07:55:26.705"/>
    <p1510:client id="{C49189BF-7BE8-4CB8-99BA-EEAC809D0990}" v="133" dt="2023-05-01T18:51:25.140"/>
    <p1510:client id="{C59E57FE-D437-46D2-8180-C87E1F98DAFF}" v="84" dt="2023-05-01T14:57:08.115"/>
    <p1510:client id="{E4204D39-18AF-4ECB-9975-282339F4F30E}" v="104" dt="2023-05-02T02:59:24.023"/>
    <p1510:client id="{F2534F0D-4F45-3CA5-E5D0-D5396304C53E}" v="1" dt="2023-05-01T17:03:12.104"/>
    <p1510:client id="{FDCF7BCA-F513-4159-B0C0-9ACACE48813F}" v="12" dt="2023-05-01T08:24:52.0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156E23-5164-4424-AB04-3547849C95C1}" type="datetimeFigureOut">
              <a:t>5/1/2023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DD2E4-9783-42C6-B7E0-E51C8E8C66F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5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Σήμερ</a:t>
            </a:r>
            <a:r>
              <a:rPr lang="en-US"/>
              <a:t>α, </a:t>
            </a:r>
            <a:r>
              <a:rPr lang="en-US" err="1"/>
              <a:t>είμ</a:t>
            </a:r>
            <a:r>
              <a:rPr lang="en-US"/>
              <a:t>α</a:t>
            </a:r>
            <a:r>
              <a:rPr lang="en-US" err="1"/>
              <a:t>στε</a:t>
            </a:r>
            <a:r>
              <a:rPr lang="en-US"/>
              <a:t> </a:t>
            </a:r>
            <a:r>
              <a:rPr lang="en-US" err="1"/>
              <a:t>ενθουσι</a:t>
            </a:r>
            <a:r>
              <a:rPr lang="en-US"/>
              <a:t>α</a:t>
            </a:r>
            <a:r>
              <a:rPr lang="en-US" err="1"/>
              <a:t>σμένοι</a:t>
            </a:r>
            <a:r>
              <a:rPr lang="en-US"/>
              <a:t> π</a:t>
            </a:r>
            <a:r>
              <a:rPr lang="en-US" err="1"/>
              <a:t>ου</a:t>
            </a:r>
            <a:r>
              <a:rPr lang="en-US"/>
              <a:t> </a:t>
            </a:r>
            <a:r>
              <a:rPr lang="en-US" err="1"/>
              <a:t>μοιρ</a:t>
            </a:r>
            <a:r>
              <a:rPr lang="en-US"/>
              <a:t>α</a:t>
            </a:r>
            <a:r>
              <a:rPr lang="en-US" err="1"/>
              <a:t>ζόμ</a:t>
            </a:r>
            <a:r>
              <a:rPr lang="en-US"/>
              <a:t>α</a:t>
            </a:r>
            <a:r>
              <a:rPr lang="en-US" err="1"/>
              <a:t>στε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ιστορί</a:t>
            </a:r>
            <a:r>
              <a:rPr lang="en-US"/>
              <a:t>α επ</a:t>
            </a:r>
            <a:r>
              <a:rPr lang="en-US" err="1"/>
              <a:t>ιτυχί</a:t>
            </a:r>
            <a:r>
              <a:rPr lang="en-US"/>
              <a:t>ας </a:t>
            </a:r>
            <a:r>
              <a:rPr lang="en-US" err="1"/>
              <a:t>της</a:t>
            </a:r>
            <a:r>
              <a:rPr lang="en-US"/>
              <a:t> Sneaky Company, η οπ</a:t>
            </a:r>
            <a:r>
              <a:rPr lang="en-US" err="1"/>
              <a:t>οί</a:t>
            </a:r>
            <a:r>
              <a:rPr lang="en-US"/>
              <a:t>α </a:t>
            </a:r>
            <a:r>
              <a:rPr lang="en-US" err="1"/>
              <a:t>συμμετείχε</a:t>
            </a:r>
            <a:r>
              <a:rPr lang="en-US"/>
              <a:t> </a:t>
            </a:r>
            <a:r>
              <a:rPr lang="en-US" err="1"/>
              <a:t>στο</a:t>
            </a:r>
            <a:r>
              <a:rPr lang="en-US"/>
              <a:t> </a:t>
            </a:r>
            <a:r>
              <a:rPr lang="en-US" err="1"/>
              <a:t>εικονικο</a:t>
            </a:r>
            <a:r>
              <a:rPr lang="en-US"/>
              <a:t>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γωνισμο</a:t>
            </a:r>
            <a:r>
              <a:rPr lang="en-US"/>
              <a:t> </a:t>
            </a:r>
            <a:r>
              <a:rPr lang="en-US" err="1"/>
              <a:t>Edumondo</a:t>
            </a:r>
            <a:r>
              <a:rPr lang="en-US"/>
              <a:t> Business Simulation και π</a:t>
            </a:r>
            <a:r>
              <a:rPr lang="en-US" err="1"/>
              <a:t>έτυχε</a:t>
            </a:r>
            <a:r>
              <a:rPr lang="en-US"/>
              <a:t> </a:t>
            </a:r>
            <a:r>
              <a:rPr lang="en-US" err="1"/>
              <a:t>στ</a:t>
            </a:r>
            <a:r>
              <a:rPr lang="en-US"/>
              <a:t>α</a:t>
            </a:r>
            <a:r>
              <a:rPr lang="en-US" err="1"/>
              <a:t>θερά</a:t>
            </a:r>
            <a:r>
              <a:rPr lang="en-US"/>
              <a:t> </a:t>
            </a:r>
            <a:r>
              <a:rPr lang="en-US" err="1"/>
              <a:t>κορυφ</a:t>
            </a:r>
            <a:r>
              <a:rPr lang="en-US"/>
              <a:t>α</a:t>
            </a:r>
            <a:r>
              <a:rPr lang="en-US" err="1"/>
              <a:t>ίες</a:t>
            </a:r>
            <a:r>
              <a:rPr lang="en-US"/>
              <a:t> βα</a:t>
            </a:r>
            <a:r>
              <a:rPr lang="en-US" err="1"/>
              <a:t>θμολογίες</a:t>
            </a:r>
            <a:r>
              <a:rPr lang="en-US"/>
              <a:t>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όλο</a:t>
            </a:r>
            <a:r>
              <a:rPr lang="en-US"/>
              <a:t> </a:t>
            </a:r>
            <a:r>
              <a:rPr lang="en-US" err="1"/>
              <a:t>τον</a:t>
            </a:r>
            <a:r>
              <a:rPr lang="en-US"/>
              <a:t>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γωνισμό</a:t>
            </a:r>
            <a:r>
              <a:rPr lang="en-US"/>
              <a:t>. Η </a:t>
            </a:r>
            <a:r>
              <a:rPr lang="en-US" err="1"/>
              <a:t>ετ</a:t>
            </a:r>
            <a:r>
              <a:rPr lang="en-US"/>
              <a:t>α</a:t>
            </a:r>
            <a:r>
              <a:rPr lang="en-US" err="1"/>
              <a:t>ιρεί</a:t>
            </a:r>
            <a:r>
              <a:rPr lang="en-US"/>
              <a:t>α μας </a:t>
            </a:r>
            <a:r>
              <a:rPr lang="en-US" err="1"/>
              <a:t>ειδικεύετ</a:t>
            </a:r>
            <a:r>
              <a:rPr lang="en-US"/>
              <a:t>αι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ώληση</a:t>
            </a:r>
            <a:r>
              <a:rPr lang="en-US"/>
              <a:t> sneaker παπ</a:t>
            </a:r>
            <a:r>
              <a:rPr lang="en-US" err="1"/>
              <a:t>ουτσιών</a:t>
            </a:r>
            <a:r>
              <a:rPr lang="en-US"/>
              <a:t> </a:t>
            </a:r>
            <a:r>
              <a:rPr lang="en-US" err="1"/>
              <a:t>υψηλής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ας, </a:t>
            </a:r>
            <a:r>
              <a:rPr lang="en-US" err="1"/>
              <a:t>εστιάζοντ</a:t>
            </a:r>
            <a:r>
              <a:rPr lang="en-US"/>
              <a:t>ας </a:t>
            </a:r>
            <a:r>
              <a:rPr lang="en-US" err="1"/>
              <a:t>σε</a:t>
            </a:r>
            <a:r>
              <a:rPr lang="en-US"/>
              <a:t> β</a:t>
            </a:r>
            <a:r>
              <a:rPr lang="en-US" err="1"/>
              <a:t>ιώσιμες</a:t>
            </a:r>
            <a:r>
              <a:rPr lang="en-US"/>
              <a:t> πρα</a:t>
            </a:r>
            <a:r>
              <a:rPr lang="en-US" err="1"/>
              <a:t>κτικές</a:t>
            </a:r>
            <a:r>
              <a:rPr lang="en-US"/>
              <a:t>, α</a:t>
            </a:r>
            <a:r>
              <a:rPr lang="en-US" err="1"/>
              <a:t>φοσίωση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ζομένων</a:t>
            </a:r>
            <a:r>
              <a:rPr lang="en-US"/>
              <a:t> και </a:t>
            </a:r>
            <a:r>
              <a:rPr lang="en-US" err="1"/>
              <a:t>ικ</a:t>
            </a:r>
            <a:r>
              <a:rPr lang="en-US"/>
              <a:t>α</a:t>
            </a:r>
            <a:r>
              <a:rPr lang="en-US" err="1"/>
              <a:t>νο</a:t>
            </a:r>
            <a:r>
              <a:rPr lang="en-US"/>
              <a:t>π</a:t>
            </a:r>
            <a:r>
              <a:rPr lang="en-US" err="1"/>
              <a:t>οίηση</a:t>
            </a:r>
            <a:r>
              <a:rPr lang="en-US"/>
              <a:t> π</a:t>
            </a:r>
            <a:r>
              <a:rPr lang="en-US" err="1"/>
              <a:t>ελ</a:t>
            </a:r>
            <a:r>
              <a:rPr lang="en-US"/>
              <a:t>α</a:t>
            </a:r>
            <a:r>
              <a:rPr lang="en-US" err="1"/>
              <a:t>τών</a:t>
            </a:r>
            <a:r>
              <a:rPr lang="en-US"/>
              <a:t>. </a:t>
            </a:r>
            <a:r>
              <a:rPr lang="en-US" err="1"/>
              <a:t>Ως</a:t>
            </a:r>
            <a:r>
              <a:rPr lang="en-US"/>
              <a:t> </a:t>
            </a:r>
            <a:r>
              <a:rPr lang="en-US" err="1"/>
              <a:t>ομάδ</a:t>
            </a:r>
            <a:r>
              <a:rPr lang="en-US"/>
              <a:t>α, α</a:t>
            </a:r>
            <a:r>
              <a:rPr lang="en-US" err="1"/>
              <a:t>ντ</a:t>
            </a:r>
            <a:r>
              <a:rPr lang="en-US"/>
              <a:t>α</a:t>
            </a:r>
            <a:r>
              <a:rPr lang="en-US" err="1"/>
              <a:t>γωνιστήκ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π</a:t>
            </a:r>
            <a:r>
              <a:rPr lang="en-US" err="1"/>
              <a:t>ολλές</a:t>
            </a:r>
            <a:r>
              <a:rPr lang="en-US"/>
              <a:t> </a:t>
            </a:r>
            <a:r>
              <a:rPr lang="en-US" err="1"/>
              <a:t>άλλες</a:t>
            </a:r>
            <a:r>
              <a:rPr lang="en-US"/>
              <a:t> </a:t>
            </a:r>
            <a:r>
              <a:rPr lang="en-US" err="1"/>
              <a:t>ομάδες</a:t>
            </a:r>
            <a:r>
              <a:rPr lang="en-US"/>
              <a:t> </a:t>
            </a:r>
            <a:r>
              <a:rPr lang="en-US" err="1"/>
              <a:t>στο</a:t>
            </a:r>
            <a:r>
              <a:rPr lang="en-US"/>
              <a:t> και, </a:t>
            </a:r>
            <a:r>
              <a:rPr lang="en-US" err="1"/>
              <a:t>μέσω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τηγικής</a:t>
            </a:r>
            <a:r>
              <a:rPr lang="en-US"/>
              <a:t> </a:t>
            </a:r>
            <a:r>
              <a:rPr lang="en-US" err="1"/>
              <a:t>λήψης</a:t>
            </a:r>
            <a:r>
              <a:rPr lang="en-US"/>
              <a:t> απ</a:t>
            </a:r>
            <a:r>
              <a:rPr lang="en-US" err="1"/>
              <a:t>οφάσεων</a:t>
            </a:r>
            <a:r>
              <a:rPr lang="en-US"/>
              <a:t> και </a:t>
            </a:r>
            <a:r>
              <a:rPr lang="en-US" err="1"/>
              <a:t>της</a:t>
            </a:r>
            <a:r>
              <a:rPr lang="en-US"/>
              <a:t> απ</a:t>
            </a:r>
            <a:r>
              <a:rPr lang="en-US" err="1"/>
              <a:t>οτελεσμ</a:t>
            </a:r>
            <a:r>
              <a:rPr lang="en-US"/>
              <a:t>α</a:t>
            </a:r>
            <a:r>
              <a:rPr lang="en-US" err="1"/>
              <a:t>τικής</a:t>
            </a:r>
            <a:r>
              <a:rPr lang="en-US"/>
              <a:t>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χείρισης</a:t>
            </a:r>
            <a:r>
              <a:rPr lang="en-US"/>
              <a:t>, </a:t>
            </a:r>
            <a:r>
              <a:rPr lang="en-US" err="1"/>
              <a:t>οδηγήσ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Sneaky Company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ρώτη</a:t>
            </a:r>
            <a:r>
              <a:rPr lang="en-US"/>
              <a:t> </a:t>
            </a:r>
            <a:r>
              <a:rPr lang="en-US" err="1"/>
              <a:t>θέση</a:t>
            </a:r>
            <a:r>
              <a:rPr lang="en-US"/>
              <a:t> </a:t>
            </a:r>
            <a:r>
              <a:rPr lang="en-US" err="1"/>
              <a:t>χρόνο</a:t>
            </a:r>
            <a:r>
              <a:rPr lang="en-US"/>
              <a:t> 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 </a:t>
            </a:r>
            <a:r>
              <a:rPr lang="en-US" err="1"/>
              <a:t>χρόνο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96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Στην</a:t>
            </a:r>
            <a:r>
              <a:rPr lang="en-US"/>
              <a:t> Sneaky Company, κατα</a:t>
            </a:r>
            <a:r>
              <a:rPr lang="en-US" err="1"/>
              <a:t>λά</a:t>
            </a:r>
            <a:r>
              <a:rPr lang="en-US"/>
              <a:t>βα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ότι</a:t>
            </a:r>
            <a:r>
              <a:rPr lang="en-US"/>
              <a:t> </a:t>
            </a:r>
            <a:r>
              <a:rPr lang="en-US" err="1"/>
              <a:t>κάθε</a:t>
            </a:r>
            <a:r>
              <a:rPr lang="en-US"/>
              <a:t> π</a:t>
            </a:r>
            <a:r>
              <a:rPr lang="en-US" err="1"/>
              <a:t>τυχή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επ</a:t>
            </a:r>
            <a:r>
              <a:rPr lang="en-US" err="1"/>
              <a:t>ιχείρησής</a:t>
            </a:r>
            <a:r>
              <a:rPr lang="en-US"/>
              <a:t> μας έπα</a:t>
            </a:r>
            <a:r>
              <a:rPr lang="en-US" err="1"/>
              <a:t>ιξε</a:t>
            </a:r>
            <a:r>
              <a:rPr lang="en-US"/>
              <a:t> κα</a:t>
            </a:r>
            <a:r>
              <a:rPr lang="en-US" err="1"/>
              <a:t>θοριστικό</a:t>
            </a:r>
            <a:r>
              <a:rPr lang="en-US"/>
              <a:t> </a:t>
            </a:r>
            <a:r>
              <a:rPr lang="en-US" err="1"/>
              <a:t>ρόλο</a:t>
            </a:r>
            <a:r>
              <a:rPr lang="en-US"/>
              <a:t> </a:t>
            </a:r>
            <a:r>
              <a:rPr lang="en-US" err="1"/>
              <a:t>στη</a:t>
            </a:r>
            <a:r>
              <a:rPr lang="en-US"/>
              <a:t> </a:t>
            </a:r>
            <a:r>
              <a:rPr lang="en-US" err="1"/>
              <a:t>συνολική</a:t>
            </a:r>
            <a:r>
              <a:rPr lang="en-US"/>
              <a:t> μας επ</a:t>
            </a:r>
            <a:r>
              <a:rPr lang="en-US" err="1"/>
              <a:t>ιτυχί</a:t>
            </a:r>
            <a:r>
              <a:rPr lang="en-US"/>
              <a:t>α. </a:t>
            </a:r>
            <a:r>
              <a:rPr lang="en-US" err="1"/>
              <a:t>Ενώ</a:t>
            </a:r>
            <a:r>
              <a:rPr lang="en-US"/>
              <a:t> π</a:t>
            </a:r>
            <a:r>
              <a:rPr lang="en-US" err="1"/>
              <a:t>άντ</a:t>
            </a:r>
            <a:r>
              <a:rPr lang="en-US"/>
              <a:t>α π</a:t>
            </a:r>
            <a:r>
              <a:rPr lang="en-US" err="1"/>
              <a:t>ροσέχ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τις</a:t>
            </a:r>
            <a:r>
              <a:rPr lang="en-US"/>
              <a:t> </a:t>
            </a:r>
            <a:r>
              <a:rPr lang="en-US" err="1"/>
              <a:t>οικονομικές</a:t>
            </a:r>
            <a:r>
              <a:rPr lang="en-US"/>
              <a:t> π</a:t>
            </a:r>
            <a:r>
              <a:rPr lang="en-US" err="1"/>
              <a:t>τυχές</a:t>
            </a:r>
            <a:r>
              <a:rPr lang="en-US"/>
              <a:t>, </a:t>
            </a:r>
            <a:r>
              <a:rPr lang="en-US" err="1"/>
              <a:t>δώσ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μεγ</a:t>
            </a:r>
            <a:r>
              <a:rPr lang="en-US"/>
              <a:t>α</a:t>
            </a:r>
            <a:r>
              <a:rPr lang="en-US" err="1"/>
              <a:t>λύτερη</a:t>
            </a:r>
            <a:r>
              <a:rPr lang="en-US"/>
              <a:t> </a:t>
            </a:r>
            <a:r>
              <a:rPr lang="en-US" err="1"/>
              <a:t>έμφ</a:t>
            </a:r>
            <a:r>
              <a:rPr lang="en-US"/>
              <a:t>α</a:t>
            </a:r>
            <a:r>
              <a:rPr lang="en-US" err="1"/>
              <a:t>ση</a:t>
            </a:r>
            <a:r>
              <a:rPr lang="en-US"/>
              <a:t> </a:t>
            </a:r>
            <a:r>
              <a:rPr lang="en-US" err="1"/>
              <a:t>στις</a:t>
            </a:r>
            <a:r>
              <a:rPr lang="en-US"/>
              <a:t> βα</a:t>
            </a:r>
            <a:r>
              <a:rPr lang="en-US" err="1"/>
              <a:t>σικές</a:t>
            </a:r>
            <a:r>
              <a:rPr lang="en-US"/>
              <a:t> μας α</a:t>
            </a:r>
            <a:r>
              <a:rPr lang="en-US" err="1"/>
              <a:t>ξίες</a:t>
            </a:r>
            <a:r>
              <a:rPr lang="en-US"/>
              <a:t> και </a:t>
            </a:r>
            <a:r>
              <a:rPr lang="en-US" err="1"/>
              <a:t>στους</a:t>
            </a:r>
            <a:r>
              <a:rPr lang="en-US"/>
              <a:t> </a:t>
            </a:r>
            <a:r>
              <a:rPr lang="en-US" err="1"/>
              <a:t>σκο</a:t>
            </a:r>
            <a:r>
              <a:rPr lang="en-US"/>
              <a:t>π</a:t>
            </a:r>
            <a:r>
              <a:rPr lang="en-US" err="1"/>
              <a:t>ούς</a:t>
            </a:r>
            <a:r>
              <a:rPr lang="en-US"/>
              <a:t> π</a:t>
            </a:r>
            <a:r>
              <a:rPr lang="en-US" err="1"/>
              <a:t>ου</a:t>
            </a:r>
            <a:r>
              <a:rPr lang="en-US"/>
              <a:t> υπ</a:t>
            </a:r>
            <a:r>
              <a:rPr lang="en-US" err="1"/>
              <a:t>ερ</a:t>
            </a:r>
            <a:r>
              <a:rPr lang="en-US"/>
              <a:t>ασπ</a:t>
            </a:r>
            <a:r>
              <a:rPr lang="en-US" err="1"/>
              <a:t>ιστήκ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. </a:t>
            </a:r>
            <a:r>
              <a:rPr lang="en-US" err="1"/>
              <a:t>Ακούγοντ</a:t>
            </a:r>
            <a:r>
              <a:rPr lang="en-US"/>
              <a:t>ας </a:t>
            </a:r>
            <a:r>
              <a:rPr lang="en-US" err="1"/>
              <a:t>ενεργά</a:t>
            </a:r>
            <a:r>
              <a:rPr lang="en-US"/>
              <a:t> τα </a:t>
            </a:r>
            <a:r>
              <a:rPr lang="en-US" err="1"/>
              <a:t>μέλη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</a:t>
            </a:r>
            <a:r>
              <a:rPr lang="en-US" err="1"/>
              <a:t>ομάδ</a:t>
            </a:r>
            <a:r>
              <a:rPr lang="en-US"/>
              <a:t>ας, </a:t>
            </a:r>
            <a:r>
              <a:rPr lang="en-US" err="1"/>
              <a:t>τους</a:t>
            </a:r>
            <a:r>
              <a:rPr lang="en-US"/>
              <a:t> π</a:t>
            </a:r>
            <a:r>
              <a:rPr lang="en-US" err="1"/>
              <a:t>ελάτες</a:t>
            </a:r>
            <a:r>
              <a:rPr lang="en-US"/>
              <a:t> και τα </a:t>
            </a:r>
            <a:r>
              <a:rPr lang="en-US" err="1"/>
              <a:t>ενδι</a:t>
            </a:r>
            <a:r>
              <a:rPr lang="en-US"/>
              <a:t>α</a:t>
            </a:r>
            <a:r>
              <a:rPr lang="en-US" err="1"/>
              <a:t>φερόμεν</a:t>
            </a:r>
            <a:r>
              <a:rPr lang="en-US"/>
              <a:t>α </a:t>
            </a:r>
            <a:r>
              <a:rPr lang="en-US" err="1"/>
              <a:t>μέρη</a:t>
            </a:r>
            <a:r>
              <a:rPr lang="en-US"/>
              <a:t> μας και κα</a:t>
            </a:r>
            <a:r>
              <a:rPr lang="en-US" err="1"/>
              <a:t>λλιεργώντ</a:t>
            </a:r>
            <a:r>
              <a:rPr lang="en-US"/>
              <a:t>ας </a:t>
            </a:r>
            <a:r>
              <a:rPr lang="en-US" err="1"/>
              <a:t>μι</a:t>
            </a:r>
            <a:r>
              <a:rPr lang="en-US"/>
              <a:t>α </a:t>
            </a:r>
            <a:r>
              <a:rPr lang="en-US" err="1"/>
              <a:t>κουλτούρ</a:t>
            </a:r>
            <a:r>
              <a:rPr lang="en-US"/>
              <a:t>α </a:t>
            </a:r>
            <a:r>
              <a:rPr lang="en-US" err="1"/>
              <a:t>συνεργ</a:t>
            </a:r>
            <a:r>
              <a:rPr lang="en-US"/>
              <a:t>α</a:t>
            </a:r>
            <a:r>
              <a:rPr lang="en-US" err="1"/>
              <a:t>σί</a:t>
            </a:r>
            <a:r>
              <a:rPr lang="en-US"/>
              <a:t>ας, μπ</a:t>
            </a:r>
            <a:r>
              <a:rPr lang="en-US" err="1"/>
              <a:t>ορέσ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να </a:t>
            </a:r>
            <a:r>
              <a:rPr lang="en-US" err="1"/>
              <a:t>συνδέσουμε</a:t>
            </a:r>
            <a:r>
              <a:rPr lang="en-US"/>
              <a:t> </a:t>
            </a:r>
            <a:r>
              <a:rPr lang="en-US" err="1"/>
              <a:t>όλες</a:t>
            </a:r>
            <a:r>
              <a:rPr lang="en-US"/>
              <a:t> </a:t>
            </a:r>
            <a:r>
              <a:rPr lang="en-US" err="1"/>
              <a:t>τις</a:t>
            </a:r>
            <a:r>
              <a:rPr lang="en-US"/>
              <a:t> π</a:t>
            </a:r>
            <a:r>
              <a:rPr lang="en-US" err="1"/>
              <a:t>τυχές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επ</a:t>
            </a:r>
            <a:r>
              <a:rPr lang="en-US" err="1"/>
              <a:t>ιχείρησής</a:t>
            </a:r>
            <a:r>
              <a:rPr lang="en-US"/>
              <a:t> μας και να </a:t>
            </a:r>
            <a:r>
              <a:rPr lang="en-US" err="1"/>
              <a:t>δημιουργήσουμε</a:t>
            </a:r>
            <a:r>
              <a:rPr lang="en-US"/>
              <a:t> </a:t>
            </a:r>
            <a:r>
              <a:rPr lang="en-US" err="1"/>
              <a:t>μι</a:t>
            </a:r>
            <a:r>
              <a:rPr lang="en-US"/>
              <a:t>α </a:t>
            </a:r>
            <a:r>
              <a:rPr lang="en-US" err="1"/>
              <a:t>ισχυρή</a:t>
            </a:r>
            <a:r>
              <a:rPr lang="en-US"/>
              <a:t>, β</a:t>
            </a:r>
            <a:r>
              <a:rPr lang="en-US" err="1"/>
              <a:t>ιώσιμη</a:t>
            </a:r>
            <a:r>
              <a:rPr lang="en-US"/>
              <a:t> β</a:t>
            </a:r>
            <a:r>
              <a:rPr lang="en-US" err="1"/>
              <a:t>άση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επ</a:t>
            </a:r>
            <a:r>
              <a:rPr lang="en-US" err="1"/>
              <a:t>ιτυχί</a:t>
            </a:r>
            <a:r>
              <a:rPr lang="en-US"/>
              <a:t>α. </a:t>
            </a:r>
            <a:r>
              <a:rPr lang="en-US" err="1"/>
              <a:t>Αυτή</a:t>
            </a:r>
            <a:r>
              <a:rPr lang="en-US"/>
              <a:t> η </a:t>
            </a:r>
            <a:r>
              <a:rPr lang="en-US" err="1"/>
              <a:t>ολιστική</a:t>
            </a:r>
            <a:r>
              <a:rPr lang="en-US"/>
              <a:t> π</a:t>
            </a:r>
            <a:r>
              <a:rPr lang="en-US" err="1"/>
              <a:t>ροσέγγιση</a:t>
            </a:r>
            <a:r>
              <a:rPr lang="en-US"/>
              <a:t> μας επ</a:t>
            </a:r>
            <a:r>
              <a:rPr lang="en-US" err="1"/>
              <a:t>έτρεψε</a:t>
            </a:r>
            <a:r>
              <a:rPr lang="en-US"/>
              <a:t> να α</a:t>
            </a:r>
            <a:r>
              <a:rPr lang="en-US" err="1"/>
              <a:t>ντιμετω</a:t>
            </a:r>
            <a:r>
              <a:rPr lang="en-US"/>
              <a:t>π</a:t>
            </a:r>
            <a:r>
              <a:rPr lang="en-US" err="1"/>
              <a:t>ίσουμε</a:t>
            </a:r>
            <a:r>
              <a:rPr lang="en-US"/>
              <a:t> </a:t>
            </a:r>
            <a:r>
              <a:rPr lang="en-US" err="1"/>
              <a:t>τις</a:t>
            </a:r>
            <a:r>
              <a:rPr lang="en-US"/>
              <a:t> π</a:t>
            </a:r>
            <a:r>
              <a:rPr lang="en-US" err="1"/>
              <a:t>ροκλήσεις</a:t>
            </a:r>
            <a:r>
              <a:rPr lang="en-US"/>
              <a:t> και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τηρήσουμε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 α</a:t>
            </a:r>
            <a:r>
              <a:rPr lang="en-US" err="1"/>
              <a:t>ντ</a:t>
            </a:r>
            <a:r>
              <a:rPr lang="en-US"/>
              <a:t>α</a:t>
            </a:r>
            <a:r>
              <a:rPr lang="en-US" err="1"/>
              <a:t>γωνιστικό</a:t>
            </a:r>
            <a:r>
              <a:rPr lang="en-US"/>
              <a:t> μας π</a:t>
            </a:r>
            <a:r>
              <a:rPr lang="en-US" err="1"/>
              <a:t>λεονέκτημ</a:t>
            </a:r>
            <a:r>
              <a:rPr lang="en-US"/>
              <a:t>α </a:t>
            </a:r>
            <a:r>
              <a:rPr lang="en-US" err="1"/>
              <a:t>στον</a:t>
            </a:r>
            <a:r>
              <a:rPr lang="en-US"/>
              <a:t> </a:t>
            </a:r>
            <a:r>
              <a:rPr lang="en-US" err="1"/>
              <a:t>κλάδο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364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Κα</a:t>
            </a:r>
            <a:r>
              <a:rPr lang="en-US" err="1"/>
              <a:t>τά</a:t>
            </a:r>
            <a:r>
              <a:rPr lang="en-US"/>
              <a:t> </a:t>
            </a:r>
            <a:r>
              <a:rPr lang="en-US" err="1"/>
              <a:t>τη</a:t>
            </a:r>
            <a:r>
              <a:rPr lang="en-US"/>
              <a:t> </a:t>
            </a:r>
            <a:r>
              <a:rPr lang="en-US" err="1"/>
              <a:t>διάρκει</a:t>
            </a:r>
            <a:r>
              <a:rPr lang="en-US"/>
              <a:t>α </a:t>
            </a:r>
            <a:r>
              <a:rPr lang="en-US" err="1"/>
              <a:t>της</a:t>
            </a:r>
            <a:r>
              <a:rPr lang="en-US"/>
              <a:t> επ</a:t>
            </a:r>
            <a:r>
              <a:rPr lang="en-US" err="1"/>
              <a:t>ιχειρημ</a:t>
            </a:r>
            <a:r>
              <a:rPr lang="en-US"/>
              <a:t>α</a:t>
            </a:r>
            <a:r>
              <a:rPr lang="en-US" err="1"/>
              <a:t>τικής</a:t>
            </a:r>
            <a:r>
              <a:rPr lang="en-US"/>
              <a:t> π</a:t>
            </a:r>
            <a:r>
              <a:rPr lang="en-US" err="1"/>
              <a:t>ροσομοίωσης</a:t>
            </a:r>
            <a:r>
              <a:rPr lang="en-US"/>
              <a:t>, η Sneaky Company π</a:t>
            </a:r>
            <a:r>
              <a:rPr lang="en-US" err="1"/>
              <a:t>ήρε</a:t>
            </a:r>
            <a:r>
              <a:rPr lang="en-US"/>
              <a:t> π</a:t>
            </a:r>
            <a:r>
              <a:rPr lang="en-US" err="1"/>
              <a:t>ολύτιμ</a:t>
            </a:r>
            <a:r>
              <a:rPr lang="en-US"/>
              <a:t>α μα</a:t>
            </a:r>
            <a:r>
              <a:rPr lang="en-US" err="1"/>
              <a:t>θήμ</a:t>
            </a:r>
            <a:r>
              <a:rPr lang="en-US"/>
              <a:t>ατα π</a:t>
            </a:r>
            <a:r>
              <a:rPr lang="en-US" err="1"/>
              <a:t>ου</a:t>
            </a:r>
            <a:r>
              <a:rPr lang="en-US"/>
              <a:t> θα </a:t>
            </a:r>
            <a:r>
              <a:rPr lang="en-US" err="1"/>
              <a:t>συνεχίσουν</a:t>
            </a:r>
            <a:r>
              <a:rPr lang="en-US"/>
              <a:t> να κα</a:t>
            </a:r>
            <a:r>
              <a:rPr lang="en-US" err="1"/>
              <a:t>θοδηγούν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α</a:t>
            </a:r>
            <a:r>
              <a:rPr lang="en-US" err="1"/>
              <a:t>νά</a:t>
            </a:r>
            <a:r>
              <a:rPr lang="en-US"/>
              <a:t>π</a:t>
            </a:r>
            <a:r>
              <a:rPr lang="en-US" err="1"/>
              <a:t>τυξη</a:t>
            </a:r>
            <a:r>
              <a:rPr lang="en-US"/>
              <a:t> και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εξέλιξή</a:t>
            </a:r>
            <a:r>
              <a:rPr lang="en-US"/>
              <a:t> μας. </a:t>
            </a:r>
            <a:r>
              <a:rPr lang="en-US" err="1"/>
              <a:t>Μετ</a:t>
            </a:r>
            <a:r>
              <a:rPr lang="en-US"/>
              <a:t>α</a:t>
            </a:r>
            <a:r>
              <a:rPr lang="en-US" err="1"/>
              <a:t>ξύ</a:t>
            </a:r>
            <a:r>
              <a:rPr lang="en-US"/>
              <a:t> α</a:t>
            </a:r>
            <a:r>
              <a:rPr lang="en-US" err="1"/>
              <a:t>υτών</a:t>
            </a:r>
            <a:r>
              <a:rPr lang="en-US"/>
              <a:t> </a:t>
            </a:r>
            <a:r>
              <a:rPr lang="en-US" err="1"/>
              <a:t>είν</a:t>
            </a:r>
            <a:r>
              <a:rPr lang="en-US"/>
              <a:t>αι η </a:t>
            </a:r>
            <a:r>
              <a:rPr lang="en-US" err="1"/>
              <a:t>σημ</a:t>
            </a:r>
            <a:r>
              <a:rPr lang="en-US"/>
              <a:t>α</a:t>
            </a:r>
            <a:r>
              <a:rPr lang="en-US" err="1"/>
              <a:t>σί</a:t>
            </a:r>
            <a:r>
              <a:rPr lang="en-US"/>
              <a:t>α </a:t>
            </a:r>
            <a:r>
              <a:rPr lang="en-US" err="1"/>
              <a:t>της</a:t>
            </a:r>
            <a:r>
              <a:rPr lang="en-US"/>
              <a:t> π</a:t>
            </a:r>
            <a:r>
              <a:rPr lang="en-US" err="1"/>
              <a:t>ροσ</a:t>
            </a:r>
            <a:r>
              <a:rPr lang="en-US"/>
              <a:t>α</a:t>
            </a:r>
            <a:r>
              <a:rPr lang="en-US" err="1"/>
              <a:t>ρμοστικότητ</a:t>
            </a:r>
            <a:r>
              <a:rPr lang="en-US"/>
              <a:t>ας, </a:t>
            </a:r>
            <a:r>
              <a:rPr lang="en-US" err="1"/>
              <a:t>του</a:t>
            </a:r>
            <a:r>
              <a:rPr lang="en-US"/>
              <a:t>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τηγικού</a:t>
            </a:r>
            <a:r>
              <a:rPr lang="en-US"/>
              <a:t> </a:t>
            </a:r>
            <a:r>
              <a:rPr lang="en-US" err="1"/>
              <a:t>σχεδι</a:t>
            </a:r>
            <a:r>
              <a:rPr lang="en-US"/>
              <a:t>α</a:t>
            </a:r>
            <a:r>
              <a:rPr lang="en-US" err="1"/>
              <a:t>σμού</a:t>
            </a:r>
            <a:r>
              <a:rPr lang="en-US"/>
              <a:t> και </a:t>
            </a:r>
            <a:r>
              <a:rPr lang="en-US" err="1"/>
              <a:t>της</a:t>
            </a:r>
            <a:r>
              <a:rPr lang="en-US"/>
              <a:t> παρα</a:t>
            </a:r>
            <a:r>
              <a:rPr lang="en-US" err="1"/>
              <a:t>μονής</a:t>
            </a:r>
            <a:r>
              <a:rPr lang="en-US"/>
              <a:t> π</a:t>
            </a:r>
            <a:r>
              <a:rPr lang="en-US" err="1"/>
              <a:t>ιστών</a:t>
            </a:r>
            <a:r>
              <a:rPr lang="en-US"/>
              <a:t> </a:t>
            </a:r>
            <a:r>
              <a:rPr lang="en-US" err="1"/>
              <a:t>στις</a:t>
            </a:r>
            <a:r>
              <a:rPr lang="en-US"/>
              <a:t> βα</a:t>
            </a:r>
            <a:r>
              <a:rPr lang="en-US" err="1"/>
              <a:t>σικές</a:t>
            </a:r>
            <a:r>
              <a:rPr lang="en-US"/>
              <a:t> μας α</a:t>
            </a:r>
            <a:r>
              <a:rPr lang="en-US" err="1"/>
              <a:t>ξίες</a:t>
            </a:r>
            <a:r>
              <a:rPr lang="en-US"/>
              <a:t>. Κα</a:t>
            </a:r>
            <a:r>
              <a:rPr lang="en-US" err="1"/>
              <a:t>θώς</a:t>
            </a:r>
            <a:r>
              <a:rPr lang="en-US"/>
              <a:t> π</a:t>
            </a:r>
            <a:r>
              <a:rPr lang="en-US" err="1"/>
              <a:t>ροχωράμε</a:t>
            </a:r>
            <a:r>
              <a:rPr lang="en-US"/>
              <a:t>, θα </a:t>
            </a:r>
            <a:r>
              <a:rPr lang="en-US" err="1"/>
              <a:t>συνεχίσουμε</a:t>
            </a:r>
            <a:r>
              <a:rPr lang="en-US"/>
              <a:t> να </a:t>
            </a:r>
            <a:r>
              <a:rPr lang="en-US" err="1"/>
              <a:t>δίνουμε</a:t>
            </a:r>
            <a:r>
              <a:rPr lang="en-US"/>
              <a:t> π</a:t>
            </a:r>
            <a:r>
              <a:rPr lang="en-US" err="1"/>
              <a:t>ροτερ</a:t>
            </a:r>
            <a:r>
              <a:rPr lang="en-US"/>
              <a:t>α</a:t>
            </a:r>
            <a:r>
              <a:rPr lang="en-US" err="1"/>
              <a:t>ιότητ</a:t>
            </a:r>
            <a:r>
              <a:rPr lang="en-US"/>
              <a:t>α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α, </a:t>
            </a:r>
            <a:r>
              <a:rPr lang="en-US" err="1"/>
              <a:t>την</a:t>
            </a:r>
            <a:r>
              <a:rPr lang="en-US"/>
              <a:t> ΕΚΕ και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ευημερί</a:t>
            </a:r>
            <a:r>
              <a:rPr lang="en-US"/>
              <a:t>α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ζομένων</a:t>
            </a:r>
            <a:r>
              <a:rPr lang="en-US"/>
              <a:t>, ανα</a:t>
            </a:r>
            <a:r>
              <a:rPr lang="en-US" err="1"/>
              <a:t>ζητώντ</a:t>
            </a:r>
            <a:r>
              <a:rPr lang="en-US"/>
              <a:t>ας πα</a:t>
            </a:r>
            <a:r>
              <a:rPr lang="en-US" err="1"/>
              <a:t>ράλληλ</a:t>
            </a:r>
            <a:r>
              <a:rPr lang="en-US"/>
              <a:t>α </a:t>
            </a:r>
            <a:r>
              <a:rPr lang="en-US" err="1"/>
              <a:t>νέες</a:t>
            </a:r>
            <a:r>
              <a:rPr lang="en-US"/>
              <a:t> </a:t>
            </a:r>
            <a:r>
              <a:rPr lang="en-US" err="1"/>
              <a:t>ευκ</a:t>
            </a:r>
            <a:r>
              <a:rPr lang="en-US"/>
              <a:t>α</a:t>
            </a:r>
            <a:r>
              <a:rPr lang="en-US" err="1"/>
              <a:t>ιρίες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κα</a:t>
            </a:r>
            <a:r>
              <a:rPr lang="en-US" err="1"/>
              <a:t>ινοτομί</a:t>
            </a:r>
            <a:r>
              <a:rPr lang="en-US"/>
              <a:t>α και επ</a:t>
            </a:r>
            <a:r>
              <a:rPr lang="en-US" err="1"/>
              <a:t>έκτ</a:t>
            </a:r>
            <a:r>
              <a:rPr lang="en-US"/>
              <a:t>α</a:t>
            </a:r>
            <a:r>
              <a:rPr lang="en-US" err="1"/>
              <a:t>ση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</a:t>
            </a:r>
            <a:r>
              <a:rPr lang="en-US" err="1"/>
              <a:t>εμ</a:t>
            </a:r>
            <a:r>
              <a:rPr lang="en-US"/>
              <a:t>β</a:t>
            </a:r>
            <a:r>
              <a:rPr lang="en-US" err="1"/>
              <a:t>έλειάς</a:t>
            </a:r>
            <a:r>
              <a:rPr lang="en-US"/>
              <a:t> μας </a:t>
            </a:r>
            <a:r>
              <a:rPr lang="en-US" err="1"/>
              <a:t>στην</a:t>
            </a:r>
            <a:r>
              <a:rPr lang="en-US"/>
              <a:t> α</a:t>
            </a:r>
            <a:r>
              <a:rPr lang="en-US" err="1"/>
              <a:t>γορά</a:t>
            </a:r>
            <a:r>
              <a:rPr lang="en-US"/>
              <a:t>. </a:t>
            </a:r>
            <a:r>
              <a:rPr lang="en-US" err="1"/>
              <a:t>Με</a:t>
            </a:r>
            <a:r>
              <a:rPr lang="en-US"/>
              <a:t> β</a:t>
            </a:r>
            <a:r>
              <a:rPr lang="en-US" err="1"/>
              <a:t>άση</a:t>
            </a:r>
            <a:r>
              <a:rPr lang="en-US"/>
              <a:t> </a:t>
            </a:r>
            <a:r>
              <a:rPr lang="en-US" err="1"/>
              <a:t>τις</a:t>
            </a:r>
            <a:r>
              <a:rPr lang="en-US"/>
              <a:t> επ</a:t>
            </a:r>
            <a:r>
              <a:rPr lang="en-US" err="1"/>
              <a:t>ιτυχίες</a:t>
            </a:r>
            <a:r>
              <a:rPr lang="en-US"/>
              <a:t> και </a:t>
            </a:r>
            <a:r>
              <a:rPr lang="en-US" err="1"/>
              <a:t>τις</a:t>
            </a:r>
            <a:r>
              <a:rPr lang="en-US"/>
              <a:t> </a:t>
            </a:r>
            <a:r>
              <a:rPr lang="en-US" err="1"/>
              <a:t>γνώσεις</a:t>
            </a:r>
            <a:r>
              <a:rPr lang="en-US"/>
              <a:t> π</a:t>
            </a:r>
            <a:r>
              <a:rPr lang="en-US" err="1"/>
              <a:t>ου</a:t>
            </a:r>
            <a:r>
              <a:rPr lang="en-US"/>
              <a:t> απ</a:t>
            </a:r>
            <a:r>
              <a:rPr lang="en-US" err="1"/>
              <a:t>οκτήθηκ</a:t>
            </a:r>
            <a:r>
              <a:rPr lang="en-US"/>
              <a:t>αν από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εμ</a:t>
            </a:r>
            <a:r>
              <a:rPr lang="en-US"/>
              <a:t>π</a:t>
            </a:r>
            <a:r>
              <a:rPr lang="en-US" err="1"/>
              <a:t>ειρί</a:t>
            </a:r>
            <a:r>
              <a:rPr lang="en-US"/>
              <a:t>α μας, </a:t>
            </a:r>
            <a:r>
              <a:rPr lang="en-US" err="1"/>
              <a:t>είμ</a:t>
            </a:r>
            <a:r>
              <a:rPr lang="en-US"/>
              <a:t>α</a:t>
            </a:r>
            <a:r>
              <a:rPr lang="en-US" err="1"/>
              <a:t>στε</a:t>
            </a:r>
            <a:r>
              <a:rPr lang="en-US"/>
              <a:t> </a:t>
            </a:r>
            <a:r>
              <a:rPr lang="en-US" err="1"/>
              <a:t>σίγουροι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ικ</a:t>
            </a:r>
            <a:r>
              <a:rPr lang="en-US"/>
              <a:t>α</a:t>
            </a:r>
            <a:r>
              <a:rPr lang="en-US" err="1"/>
              <a:t>νότητά</a:t>
            </a:r>
            <a:r>
              <a:rPr lang="en-US"/>
              <a:t> μας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τηρήσουμε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ηγετική</a:t>
            </a:r>
            <a:r>
              <a:rPr lang="en-US"/>
              <a:t> </a:t>
            </a:r>
            <a:r>
              <a:rPr lang="en-US" err="1"/>
              <a:t>θέση</a:t>
            </a:r>
            <a:r>
              <a:rPr lang="en-US"/>
              <a:t> </a:t>
            </a:r>
            <a:r>
              <a:rPr lang="en-US" err="1"/>
              <a:t>του</a:t>
            </a:r>
            <a:r>
              <a:rPr lang="en-US"/>
              <a:t> </a:t>
            </a:r>
            <a:r>
              <a:rPr lang="en-US" err="1"/>
              <a:t>κλάδου</a:t>
            </a:r>
            <a:r>
              <a:rPr lang="en-US"/>
              <a:t> μας και να </a:t>
            </a:r>
            <a:r>
              <a:rPr lang="en-US" err="1"/>
              <a:t>δημιουργήσουμε</a:t>
            </a:r>
            <a:r>
              <a:rPr lang="en-US"/>
              <a:t> </a:t>
            </a:r>
            <a:r>
              <a:rPr lang="en-US" err="1"/>
              <a:t>έν</a:t>
            </a:r>
            <a:r>
              <a:rPr lang="en-US"/>
              <a:t>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ρκή</a:t>
            </a:r>
            <a:r>
              <a:rPr lang="en-US"/>
              <a:t>, </a:t>
            </a:r>
            <a:r>
              <a:rPr lang="en-US" err="1"/>
              <a:t>θετικό</a:t>
            </a:r>
            <a:r>
              <a:rPr lang="en-US"/>
              <a:t> α</a:t>
            </a:r>
            <a:r>
              <a:rPr lang="en-US" err="1"/>
              <a:t>ντίκτυ</a:t>
            </a:r>
            <a:r>
              <a:rPr lang="en-US"/>
              <a:t>πο.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39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Συμ</a:t>
            </a:r>
            <a:r>
              <a:rPr lang="en-US"/>
              <a:t>π</a:t>
            </a:r>
            <a:r>
              <a:rPr lang="en-US" err="1"/>
              <a:t>ερ</a:t>
            </a:r>
            <a:r>
              <a:rPr lang="en-US"/>
              <a:t>α</a:t>
            </a:r>
            <a:r>
              <a:rPr lang="en-US" err="1"/>
              <a:t>σμ</a:t>
            </a:r>
            <a:r>
              <a:rPr lang="en-US"/>
              <a:t>α</a:t>
            </a:r>
            <a:r>
              <a:rPr lang="en-US" err="1"/>
              <a:t>τικά</a:t>
            </a:r>
            <a:r>
              <a:rPr lang="en-US"/>
              <a:t>, </a:t>
            </a:r>
            <a:r>
              <a:rPr lang="en-US" err="1"/>
              <a:t>το</a:t>
            </a:r>
            <a:r>
              <a:rPr lang="en-US"/>
              <a:t> τα</a:t>
            </a:r>
            <a:r>
              <a:rPr lang="en-US" err="1"/>
              <a:t>ξίδι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Sneaky Company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όλη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επ</a:t>
            </a:r>
            <a:r>
              <a:rPr lang="en-US" err="1"/>
              <a:t>ιχειρημ</a:t>
            </a:r>
            <a:r>
              <a:rPr lang="en-US"/>
              <a:t>α</a:t>
            </a:r>
            <a:r>
              <a:rPr lang="en-US" err="1"/>
              <a:t>τική</a:t>
            </a:r>
            <a:r>
              <a:rPr lang="en-US"/>
              <a:t> π</a:t>
            </a:r>
            <a:r>
              <a:rPr lang="en-US" err="1"/>
              <a:t>ροσομοίωση</a:t>
            </a:r>
            <a:r>
              <a:rPr lang="en-US"/>
              <a:t> </a:t>
            </a:r>
            <a:r>
              <a:rPr lang="en-US" err="1"/>
              <a:t>σημ</a:t>
            </a:r>
            <a:r>
              <a:rPr lang="en-US"/>
              <a:t>α</a:t>
            </a:r>
            <a:r>
              <a:rPr lang="en-US" err="1"/>
              <a:t>δεύτηκε</a:t>
            </a:r>
            <a:r>
              <a:rPr lang="en-US"/>
              <a:t> από </a:t>
            </a:r>
            <a:r>
              <a:rPr lang="en-US" err="1"/>
              <a:t>την</a:t>
            </a:r>
            <a:r>
              <a:rPr lang="en-US"/>
              <a:t> α</a:t>
            </a:r>
            <a:r>
              <a:rPr lang="en-US" err="1"/>
              <a:t>φοσίωσή</a:t>
            </a:r>
            <a:r>
              <a:rPr lang="en-US"/>
              <a:t> μας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α, </a:t>
            </a:r>
            <a:r>
              <a:rPr lang="en-US" err="1"/>
              <a:t>την</a:t>
            </a:r>
            <a:r>
              <a:rPr lang="en-US"/>
              <a:t> ΕΚΕ και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ευημερί</a:t>
            </a:r>
            <a:r>
              <a:rPr lang="en-US"/>
              <a:t>α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ζομένων</a:t>
            </a:r>
            <a:r>
              <a:rPr lang="en-US"/>
              <a:t>, κα</a:t>
            </a:r>
            <a:r>
              <a:rPr lang="en-US" err="1"/>
              <a:t>θώς</a:t>
            </a:r>
            <a:r>
              <a:rPr lang="en-US"/>
              <a:t> και από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ικ</a:t>
            </a:r>
            <a:r>
              <a:rPr lang="en-US"/>
              <a:t>α</a:t>
            </a:r>
            <a:r>
              <a:rPr lang="en-US" err="1"/>
              <a:t>νότητά</a:t>
            </a:r>
            <a:r>
              <a:rPr lang="en-US"/>
              <a:t> μας να κα</a:t>
            </a:r>
            <a:r>
              <a:rPr lang="en-US" err="1"/>
              <a:t>ινοτομούμε</a:t>
            </a:r>
            <a:r>
              <a:rPr lang="en-US"/>
              <a:t>, να π</a:t>
            </a:r>
            <a:r>
              <a:rPr lang="en-US" err="1"/>
              <a:t>ροσ</a:t>
            </a:r>
            <a:r>
              <a:rPr lang="en-US"/>
              <a:t>α</a:t>
            </a:r>
            <a:r>
              <a:rPr lang="en-US" err="1"/>
              <a:t>ρμοστούμε</a:t>
            </a:r>
            <a:r>
              <a:rPr lang="en-US"/>
              <a:t> και να επ</a:t>
            </a:r>
            <a:r>
              <a:rPr lang="en-US" err="1"/>
              <a:t>εκτ</a:t>
            </a:r>
            <a:r>
              <a:rPr lang="en-US"/>
              <a:t>α</a:t>
            </a:r>
            <a:r>
              <a:rPr lang="en-US" err="1"/>
              <a:t>θούμε</a:t>
            </a:r>
            <a:r>
              <a:rPr lang="en-US"/>
              <a:t>. </a:t>
            </a:r>
            <a:r>
              <a:rPr lang="en-US" err="1"/>
              <a:t>Είμ</a:t>
            </a:r>
            <a:r>
              <a:rPr lang="en-US"/>
              <a:t>α</a:t>
            </a:r>
            <a:r>
              <a:rPr lang="en-US" err="1"/>
              <a:t>στε</a:t>
            </a:r>
            <a:r>
              <a:rPr lang="en-US"/>
              <a:t> </a:t>
            </a:r>
            <a:r>
              <a:rPr lang="en-US" err="1"/>
              <a:t>ευγνώμονες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τις</a:t>
            </a:r>
            <a:r>
              <a:rPr lang="en-US"/>
              <a:t> π</a:t>
            </a:r>
            <a:r>
              <a:rPr lang="en-US" err="1"/>
              <a:t>ροκλήσεις</a:t>
            </a:r>
            <a:r>
              <a:rPr lang="en-US"/>
              <a:t> και </a:t>
            </a:r>
            <a:r>
              <a:rPr lang="en-US" err="1"/>
              <a:t>τις</a:t>
            </a:r>
            <a:r>
              <a:rPr lang="en-US"/>
              <a:t> </a:t>
            </a:r>
            <a:r>
              <a:rPr lang="en-US" err="1"/>
              <a:t>ευκ</a:t>
            </a:r>
            <a:r>
              <a:rPr lang="en-US"/>
              <a:t>α</a:t>
            </a:r>
            <a:r>
              <a:rPr lang="en-US" err="1"/>
              <a:t>ιρίες</a:t>
            </a:r>
            <a:r>
              <a:rPr lang="en-US"/>
              <a:t> π</a:t>
            </a:r>
            <a:r>
              <a:rPr lang="en-US" err="1"/>
              <a:t>ου</a:t>
            </a:r>
            <a:r>
              <a:rPr lang="en-US"/>
              <a:t>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μόρφωσ</a:t>
            </a:r>
            <a:r>
              <a:rPr lang="en-US"/>
              <a:t>αν </a:t>
            </a:r>
            <a:r>
              <a:rPr lang="en-US" err="1"/>
              <a:t>την</a:t>
            </a:r>
            <a:r>
              <a:rPr lang="en-US"/>
              <a:t> επ</a:t>
            </a:r>
            <a:r>
              <a:rPr lang="en-US" err="1"/>
              <a:t>ιτυχί</a:t>
            </a:r>
            <a:r>
              <a:rPr lang="en-US"/>
              <a:t>α μας και τα α</a:t>
            </a:r>
            <a:r>
              <a:rPr lang="en-US" err="1"/>
              <a:t>νεκτίμητ</a:t>
            </a:r>
            <a:r>
              <a:rPr lang="en-US"/>
              <a:t>α μα</a:t>
            </a:r>
            <a:r>
              <a:rPr lang="en-US" err="1"/>
              <a:t>θήμ</a:t>
            </a:r>
            <a:r>
              <a:rPr lang="en-US"/>
              <a:t>ατα π</a:t>
            </a:r>
            <a:r>
              <a:rPr lang="en-US" err="1"/>
              <a:t>ου</a:t>
            </a:r>
            <a:r>
              <a:rPr lang="en-US"/>
              <a:t> α</a:t>
            </a:r>
            <a:r>
              <a:rPr lang="en-US" err="1"/>
              <a:t>ντλήσ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ορεί</a:t>
            </a:r>
            <a:r>
              <a:rPr lang="en-US"/>
              <a:t>α. Θα </a:t>
            </a:r>
            <a:r>
              <a:rPr lang="en-US" err="1"/>
              <a:t>θέλ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να </a:t>
            </a:r>
            <a:r>
              <a:rPr lang="en-US" err="1"/>
              <a:t>εκφράσουμε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εγκάρδι</a:t>
            </a:r>
            <a:r>
              <a:rPr lang="en-US"/>
              <a:t>α </a:t>
            </a:r>
            <a:r>
              <a:rPr lang="en-US" err="1"/>
              <a:t>εκτίμησή</a:t>
            </a:r>
            <a:r>
              <a:rPr lang="en-US"/>
              <a:t> μας </a:t>
            </a:r>
            <a:r>
              <a:rPr lang="en-US" err="1"/>
              <a:t>στ</a:t>
            </a:r>
            <a:r>
              <a:rPr lang="en-US"/>
              <a:t>α </a:t>
            </a:r>
            <a:r>
              <a:rPr lang="en-US" err="1"/>
              <a:t>μέλη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</a:t>
            </a:r>
            <a:r>
              <a:rPr lang="en-US" err="1"/>
              <a:t>ομάδ</a:t>
            </a:r>
            <a:r>
              <a:rPr lang="en-US"/>
              <a:t>ας μας, </a:t>
            </a:r>
            <a:r>
              <a:rPr lang="en-US" err="1"/>
              <a:t>τους</a:t>
            </a:r>
            <a:r>
              <a:rPr lang="en-US"/>
              <a:t> </a:t>
            </a:r>
            <a:r>
              <a:rPr lang="en-US" err="1"/>
              <a:t>μέντορες</a:t>
            </a:r>
            <a:r>
              <a:rPr lang="en-US"/>
              <a:t>, </a:t>
            </a:r>
            <a:r>
              <a:rPr lang="en-US" err="1"/>
              <a:t>συμφοιτητες</a:t>
            </a:r>
            <a:r>
              <a:rPr lang="en-US"/>
              <a:t> και </a:t>
            </a:r>
            <a:r>
              <a:rPr lang="en-US" err="1"/>
              <a:t>όλους</a:t>
            </a:r>
            <a:r>
              <a:rPr lang="en-US"/>
              <a:t> </a:t>
            </a:r>
            <a:r>
              <a:rPr lang="en-US" err="1"/>
              <a:t>όσους</a:t>
            </a:r>
            <a:r>
              <a:rPr lang="en-US"/>
              <a:t> </a:t>
            </a:r>
            <a:r>
              <a:rPr lang="en-US" err="1"/>
              <a:t>συνέ</a:t>
            </a:r>
            <a:r>
              <a:rPr lang="en-US"/>
              <a:t>βαλαν </a:t>
            </a:r>
            <a:r>
              <a:rPr lang="en-US" err="1"/>
              <a:t>στ</a:t>
            </a:r>
            <a:r>
              <a:rPr lang="en-US"/>
              <a:t>α επ</a:t>
            </a:r>
            <a:r>
              <a:rPr lang="en-US" err="1"/>
              <a:t>ιτεύγμ</a:t>
            </a:r>
            <a:r>
              <a:rPr lang="en-US"/>
              <a:t>α</a:t>
            </a:r>
            <a:r>
              <a:rPr lang="en-US" err="1"/>
              <a:t>τά</a:t>
            </a:r>
            <a:r>
              <a:rPr lang="en-US"/>
              <a:t> μας. Κα</a:t>
            </a:r>
            <a:r>
              <a:rPr lang="en-US" err="1"/>
              <a:t>θώς</a:t>
            </a:r>
            <a:r>
              <a:rPr lang="en-US"/>
              <a:t> </a:t>
            </a:r>
            <a:r>
              <a:rPr lang="en-US" err="1"/>
              <a:t>κοιτάζουμε</a:t>
            </a:r>
            <a:r>
              <a:rPr lang="en-US"/>
              <a:t> π</a:t>
            </a:r>
            <a:r>
              <a:rPr lang="en-US" err="1"/>
              <a:t>ρος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 </a:t>
            </a:r>
            <a:r>
              <a:rPr lang="en-US" err="1"/>
              <a:t>μέλλον</a:t>
            </a:r>
            <a:r>
              <a:rPr lang="en-US"/>
              <a:t>, παρα</a:t>
            </a:r>
            <a:r>
              <a:rPr lang="en-US" err="1"/>
              <a:t>μένουμε</a:t>
            </a:r>
            <a:r>
              <a:rPr lang="en-US"/>
              <a:t> π</a:t>
            </a:r>
            <a:r>
              <a:rPr lang="en-US" err="1"/>
              <a:t>ροσηλωμένοι</a:t>
            </a:r>
            <a:r>
              <a:rPr lang="en-US"/>
              <a:t> </a:t>
            </a:r>
            <a:r>
              <a:rPr lang="en-US" err="1"/>
              <a:t>στη</a:t>
            </a:r>
            <a:r>
              <a:rPr lang="en-US"/>
              <a:t>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τήρηση</a:t>
            </a:r>
            <a:r>
              <a:rPr lang="en-US"/>
              <a:t> </a:t>
            </a:r>
            <a:r>
              <a:rPr lang="en-US" err="1"/>
              <a:t>των</a:t>
            </a:r>
            <a:r>
              <a:rPr lang="en-US"/>
              <a:t> βα</a:t>
            </a:r>
            <a:r>
              <a:rPr lang="en-US" err="1"/>
              <a:t>σικών</a:t>
            </a:r>
            <a:r>
              <a:rPr lang="en-US"/>
              <a:t> μας α</a:t>
            </a:r>
            <a:r>
              <a:rPr lang="en-US" err="1"/>
              <a:t>ξιών</a:t>
            </a:r>
            <a:r>
              <a:rPr lang="en-US"/>
              <a:t> και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ερ</a:t>
            </a:r>
            <a:r>
              <a:rPr lang="en-US"/>
              <a:t>α</a:t>
            </a:r>
            <a:r>
              <a:rPr lang="en-US" err="1"/>
              <a:t>ιτέρω</a:t>
            </a:r>
            <a:r>
              <a:rPr lang="en-US"/>
              <a:t> </a:t>
            </a:r>
            <a:r>
              <a:rPr lang="en-US" err="1"/>
              <a:t>οικοδόμηση</a:t>
            </a:r>
            <a:r>
              <a:rPr lang="en-US"/>
              <a:t> π</a:t>
            </a:r>
            <a:r>
              <a:rPr lang="en-US" err="1"/>
              <a:t>άνω</a:t>
            </a:r>
            <a:r>
              <a:rPr lang="en-US"/>
              <a:t> </a:t>
            </a:r>
            <a:r>
              <a:rPr lang="en-US" err="1"/>
              <a:t>στ</a:t>
            </a:r>
            <a:r>
              <a:rPr lang="en-US"/>
              <a:t>α </a:t>
            </a:r>
            <a:r>
              <a:rPr lang="en-US" err="1"/>
              <a:t>ισχυρά</a:t>
            </a:r>
            <a:r>
              <a:rPr lang="en-US"/>
              <a:t> </a:t>
            </a:r>
            <a:r>
              <a:rPr lang="en-US" err="1"/>
              <a:t>θεμέλι</a:t>
            </a:r>
            <a:r>
              <a:rPr lang="en-US"/>
              <a:t>α π</a:t>
            </a:r>
            <a:r>
              <a:rPr lang="en-US" err="1"/>
              <a:t>ου</a:t>
            </a:r>
            <a:r>
              <a:rPr lang="en-US"/>
              <a:t> </a:t>
            </a:r>
            <a:r>
              <a:rPr lang="en-US" err="1"/>
              <a:t>έχουμε</a:t>
            </a:r>
            <a:r>
              <a:rPr lang="en-US"/>
              <a:t> </a:t>
            </a:r>
            <a:r>
              <a:rPr lang="en-US" err="1"/>
              <a:t>δημιουργήσει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04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Ευχ</a:t>
            </a:r>
            <a:r>
              <a:rPr lang="en-US">
                <a:cs typeface="Calibri"/>
              </a:rPr>
              <a:t>α</a:t>
            </a:r>
            <a:r>
              <a:rPr lang="en-US" err="1">
                <a:cs typeface="Calibri"/>
              </a:rPr>
              <a:t>ριστουμε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το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Edumondo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γι</a:t>
            </a:r>
            <a:r>
              <a:rPr lang="en-US">
                <a:cs typeface="Calibri"/>
              </a:rPr>
              <a:t>α </a:t>
            </a:r>
            <a:r>
              <a:rPr lang="en-US" err="1">
                <a:cs typeface="Calibri"/>
              </a:rPr>
              <a:t>την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Προσομοιωση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την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Κ.Ρε</a:t>
            </a:r>
            <a:r>
              <a:rPr lang="en-US">
                <a:cs typeface="Calibri"/>
              </a:rPr>
              <a:t>π</a:t>
            </a:r>
            <a:r>
              <a:rPr lang="en-US" err="1">
                <a:cs typeface="Calibri"/>
              </a:rPr>
              <a:t>τση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Διοργ</a:t>
            </a:r>
            <a:r>
              <a:rPr lang="en-US">
                <a:cs typeface="Calibri"/>
              </a:rPr>
              <a:t>α</a:t>
            </a:r>
            <a:r>
              <a:rPr lang="en-US" err="1">
                <a:cs typeface="Calibri"/>
              </a:rPr>
              <a:t>νότρι</a:t>
            </a:r>
            <a:r>
              <a:rPr lang="en-US">
                <a:cs typeface="Calibri"/>
              </a:rPr>
              <a:t>α και Υπ</a:t>
            </a:r>
            <a:r>
              <a:rPr lang="en-US" err="1">
                <a:cs typeface="Calibri"/>
              </a:rPr>
              <a:t>ευθυνη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του</a:t>
            </a:r>
            <a:r>
              <a:rPr lang="en-US">
                <a:cs typeface="Calibri"/>
              </a:rPr>
              <a:t> Business international κα</a:t>
            </a:r>
            <a:r>
              <a:rPr lang="en-US" err="1">
                <a:cs typeface="Calibri"/>
              </a:rPr>
              <a:t>θως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όλ</a:t>
            </a:r>
            <a:r>
              <a:rPr lang="en-US">
                <a:cs typeface="Calibri"/>
              </a:rPr>
              <a:t>α τα </a:t>
            </a:r>
            <a:r>
              <a:rPr lang="en-US" err="1">
                <a:cs typeface="Calibri"/>
              </a:rPr>
              <a:t>μέλη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της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ομ</a:t>
            </a:r>
            <a:r>
              <a:rPr lang="en-US">
                <a:cs typeface="Calibri"/>
              </a:rPr>
              <a:t>αδας μας και </a:t>
            </a:r>
            <a:r>
              <a:rPr lang="en-US" err="1">
                <a:cs typeface="Calibri"/>
              </a:rPr>
              <a:t>ολους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εσ</a:t>
            </a:r>
            <a:r>
              <a:rPr lang="en-US">
                <a:cs typeface="Calibri"/>
              </a:rPr>
              <a:t>ας </a:t>
            </a:r>
            <a:r>
              <a:rPr lang="en-US" err="1">
                <a:cs typeface="Calibri"/>
              </a:rPr>
              <a:t>τους</a:t>
            </a:r>
            <a:r>
              <a:rPr lang="en-US">
                <a:cs typeface="Calibri"/>
              </a:rPr>
              <a:t> υπ</a:t>
            </a:r>
            <a:r>
              <a:rPr lang="en-US" err="1">
                <a:cs typeface="Calibri"/>
              </a:rPr>
              <a:t>ολοι</a:t>
            </a:r>
            <a:r>
              <a:rPr lang="en-US">
                <a:cs typeface="Calibri"/>
              </a:rPr>
              <a:t>π</a:t>
            </a:r>
            <a:r>
              <a:rPr lang="en-US" err="1">
                <a:cs typeface="Calibri"/>
              </a:rPr>
              <a:t>ους</a:t>
            </a:r>
            <a:r>
              <a:rPr lang="en-US">
                <a:cs typeface="Calibri"/>
              </a:rPr>
              <a:t> π</a:t>
            </a:r>
            <a:r>
              <a:rPr lang="en-US" err="1">
                <a:cs typeface="Calibri"/>
              </a:rPr>
              <a:t>ου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συμμετειχ</a:t>
            </a:r>
            <a:r>
              <a:rPr lang="en-US">
                <a:cs typeface="Calibri"/>
              </a:rPr>
              <a:t>α</a:t>
            </a:r>
            <a:r>
              <a:rPr lang="en-US" err="1">
                <a:cs typeface="Calibri"/>
              </a:rPr>
              <a:t>τε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στο</a:t>
            </a:r>
            <a:r>
              <a:rPr lang="en-US">
                <a:cs typeface="Calibri"/>
              </a:rPr>
              <a:t> α</a:t>
            </a:r>
            <a:r>
              <a:rPr lang="en-US" err="1">
                <a:cs typeface="Calibri"/>
              </a:rPr>
              <a:t>ντ</a:t>
            </a:r>
            <a:r>
              <a:rPr lang="en-US">
                <a:cs typeface="Calibri"/>
              </a:rPr>
              <a:t>α</a:t>
            </a:r>
            <a:r>
              <a:rPr lang="en-US" err="1">
                <a:cs typeface="Calibri"/>
              </a:rPr>
              <a:t>γωνιστικό</a:t>
            </a:r>
            <a:r>
              <a:rPr lang="en-US">
                <a:cs typeface="Calibri"/>
              </a:rPr>
              <a:t> α</a:t>
            </a:r>
            <a:r>
              <a:rPr lang="en-US" err="1">
                <a:cs typeface="Calibri"/>
              </a:rPr>
              <a:t>υτό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δι</a:t>
            </a:r>
            <a:r>
              <a:rPr lang="en-US">
                <a:cs typeface="Calibri"/>
              </a:rPr>
              <a:t>α</a:t>
            </a:r>
            <a:r>
              <a:rPr lang="en-US" err="1">
                <a:cs typeface="Calibri"/>
              </a:rPr>
              <a:t>γωνισμο</a:t>
            </a:r>
            <a:r>
              <a:rPr lang="en-US">
                <a:cs typeface="Calibri"/>
              </a:rPr>
              <a:t> π</a:t>
            </a:r>
            <a:r>
              <a:rPr lang="en-US" err="1">
                <a:cs typeface="Calibri"/>
              </a:rPr>
              <a:t>ροσομοίωσεις</a:t>
            </a:r>
            <a:r>
              <a:rPr lang="en-US"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47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Προκειμένου</a:t>
            </a:r>
            <a:r>
              <a:rPr lang="en-US"/>
              <a:t> να επ</a:t>
            </a:r>
            <a:r>
              <a:rPr lang="en-US" err="1"/>
              <a:t>ιτύχει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επ</a:t>
            </a:r>
            <a:r>
              <a:rPr lang="en-US" err="1"/>
              <a:t>ιτυχί</a:t>
            </a:r>
            <a:r>
              <a:rPr lang="en-US"/>
              <a:t>α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ροσομοίωση</a:t>
            </a:r>
            <a:r>
              <a:rPr lang="en-US"/>
              <a:t> </a:t>
            </a:r>
            <a:r>
              <a:rPr lang="en-US" err="1"/>
              <a:t>των</a:t>
            </a:r>
            <a:r>
              <a:rPr lang="en-US"/>
              <a:t> επ</a:t>
            </a:r>
            <a:r>
              <a:rPr lang="en-US" err="1"/>
              <a:t>ιχειρήσεων</a:t>
            </a:r>
            <a:r>
              <a:rPr lang="en-US"/>
              <a:t>, η Sneaky Company κα</a:t>
            </a:r>
            <a:r>
              <a:rPr lang="en-US" err="1"/>
              <a:t>θοδηγήθηκε</a:t>
            </a:r>
            <a:r>
              <a:rPr lang="en-US"/>
              <a:t> από </a:t>
            </a:r>
            <a:r>
              <a:rPr lang="en-US" err="1"/>
              <a:t>έν</a:t>
            </a:r>
            <a:r>
              <a:rPr lang="en-US"/>
              <a:t>α σα</a:t>
            </a:r>
            <a:r>
              <a:rPr lang="en-US" err="1"/>
              <a:t>φές</a:t>
            </a:r>
            <a:r>
              <a:rPr lang="en-US"/>
              <a:t> </a:t>
            </a:r>
            <a:r>
              <a:rPr lang="en-US" err="1"/>
              <a:t>όρ</a:t>
            </a:r>
            <a:r>
              <a:rPr lang="en-US"/>
              <a:t>αμα και </a:t>
            </a:r>
            <a:r>
              <a:rPr lang="en-US" err="1"/>
              <a:t>έν</a:t>
            </a:r>
            <a:r>
              <a:rPr lang="en-US"/>
              <a:t>α </a:t>
            </a:r>
            <a:r>
              <a:rPr lang="en-US" err="1"/>
              <a:t>σύνολο</a:t>
            </a:r>
            <a:r>
              <a:rPr lang="en-US"/>
              <a:t>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τηγικών</a:t>
            </a:r>
            <a:r>
              <a:rPr lang="en-US"/>
              <a:t> </a:t>
            </a:r>
            <a:r>
              <a:rPr lang="en-US" err="1"/>
              <a:t>στόχων</a:t>
            </a:r>
            <a:r>
              <a:rPr lang="en-US"/>
              <a:t>. </a:t>
            </a:r>
            <a:r>
              <a:rPr lang="en-US" err="1"/>
              <a:t>Το</a:t>
            </a:r>
            <a:r>
              <a:rPr lang="en-US"/>
              <a:t> </a:t>
            </a:r>
            <a:r>
              <a:rPr lang="en-US" err="1"/>
              <a:t>όρ</a:t>
            </a:r>
            <a:r>
              <a:rPr lang="en-US"/>
              <a:t>α</a:t>
            </a:r>
            <a:r>
              <a:rPr lang="en-US" err="1"/>
              <a:t>μά</a:t>
            </a:r>
            <a:r>
              <a:rPr lang="en-US"/>
              <a:t> μας </a:t>
            </a:r>
            <a:r>
              <a:rPr lang="en-US" err="1"/>
              <a:t>με</a:t>
            </a:r>
            <a:r>
              <a:rPr lang="en-US"/>
              <a:t> απλα </a:t>
            </a:r>
            <a:r>
              <a:rPr lang="en-US" err="1"/>
              <a:t>λόγι</a:t>
            </a:r>
            <a:r>
              <a:rPr lang="en-US"/>
              <a:t>α </a:t>
            </a:r>
            <a:r>
              <a:rPr lang="en-US" err="1"/>
              <a:t>ήτ</a:t>
            </a:r>
            <a:r>
              <a:rPr lang="en-US"/>
              <a:t>αν να </a:t>
            </a:r>
            <a:r>
              <a:rPr lang="en-US" err="1"/>
              <a:t>γίνουμε</a:t>
            </a:r>
            <a:r>
              <a:rPr lang="en-US"/>
              <a:t> η </a:t>
            </a:r>
            <a:r>
              <a:rPr lang="en-US" err="1"/>
              <a:t>κορυφ</a:t>
            </a:r>
            <a:r>
              <a:rPr lang="en-US"/>
              <a:t>αία </a:t>
            </a:r>
            <a:r>
              <a:rPr lang="en-US" err="1"/>
              <a:t>ετ</a:t>
            </a:r>
            <a:r>
              <a:rPr lang="en-US"/>
              <a:t>α</a:t>
            </a:r>
            <a:r>
              <a:rPr lang="en-US" err="1"/>
              <a:t>ιρεί</a:t>
            </a:r>
            <a:r>
              <a:rPr lang="en-US"/>
              <a:t>α sneaker παπ</a:t>
            </a:r>
            <a:r>
              <a:rPr lang="en-US" err="1"/>
              <a:t>ουτσιών</a:t>
            </a:r>
            <a:r>
              <a:rPr lang="en-US"/>
              <a:t> </a:t>
            </a:r>
            <a:r>
              <a:rPr lang="en-US" err="1"/>
              <a:t>στον</a:t>
            </a:r>
            <a:r>
              <a:rPr lang="en-US"/>
              <a:t> </a:t>
            </a:r>
            <a:r>
              <a:rPr lang="en-US" err="1"/>
              <a:t>κλάδο</a:t>
            </a:r>
            <a:r>
              <a:rPr lang="en-US"/>
              <a:t> </a:t>
            </a:r>
            <a:r>
              <a:rPr lang="en-US" err="1"/>
              <a:t>εστιάζοντ</a:t>
            </a:r>
            <a:r>
              <a:rPr lang="en-US"/>
              <a:t>ας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τρεις</a:t>
            </a:r>
            <a:r>
              <a:rPr lang="en-US"/>
              <a:t> βα</a:t>
            </a:r>
            <a:r>
              <a:rPr lang="en-US" err="1"/>
              <a:t>σικούς</a:t>
            </a:r>
            <a:r>
              <a:rPr lang="en-US"/>
              <a:t> </a:t>
            </a:r>
            <a:r>
              <a:rPr lang="en-US" err="1"/>
              <a:t>τομείς</a:t>
            </a:r>
            <a:r>
              <a:rPr lang="en-US"/>
              <a:t>: </a:t>
            </a:r>
            <a:r>
              <a:rPr lang="en-US" err="1"/>
              <a:t>εξ</a:t>
            </a:r>
            <a:r>
              <a:rPr lang="en-US"/>
              <a:t>α</a:t>
            </a:r>
            <a:r>
              <a:rPr lang="en-US" err="1"/>
              <a:t>ιρετική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α, </a:t>
            </a:r>
            <a:r>
              <a:rPr lang="en-US" err="1"/>
              <a:t>ισχυρές</a:t>
            </a:r>
            <a:r>
              <a:rPr lang="en-US"/>
              <a:t> πρα</a:t>
            </a:r>
            <a:r>
              <a:rPr lang="en-US" err="1"/>
              <a:t>κτικές</a:t>
            </a:r>
            <a:r>
              <a:rPr lang="en-US"/>
              <a:t> ΕΚΕ και π</a:t>
            </a:r>
            <a:r>
              <a:rPr lang="en-US" err="1"/>
              <a:t>ροάγοντ</a:t>
            </a:r>
            <a:r>
              <a:rPr lang="en-US"/>
              <a:t>ας </a:t>
            </a:r>
            <a:r>
              <a:rPr lang="en-US" err="1"/>
              <a:t>έν</a:t>
            </a:r>
            <a:r>
              <a:rPr lang="en-US"/>
              <a:t>α </a:t>
            </a:r>
            <a:r>
              <a:rPr lang="en-US" err="1"/>
              <a:t>εκ</a:t>
            </a:r>
            <a:r>
              <a:rPr lang="en-US"/>
              <a:t>π</a:t>
            </a:r>
            <a:r>
              <a:rPr lang="en-US" err="1"/>
              <a:t>ληκτικό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σι</a:t>
            </a:r>
            <a:r>
              <a:rPr lang="en-US"/>
              <a:t>α</a:t>
            </a:r>
            <a:r>
              <a:rPr lang="en-US" err="1"/>
              <a:t>κό</a:t>
            </a:r>
            <a:r>
              <a:rPr lang="en-US"/>
              <a:t> π</a:t>
            </a:r>
            <a:r>
              <a:rPr lang="en-US" err="1"/>
              <a:t>ερι</a:t>
            </a:r>
            <a:r>
              <a:rPr lang="en-US"/>
              <a:t>β</a:t>
            </a:r>
            <a:r>
              <a:rPr lang="en-US" err="1"/>
              <a:t>άλλον</a:t>
            </a:r>
            <a:r>
              <a:rPr lang="en-US"/>
              <a:t>. </a:t>
            </a:r>
            <a:r>
              <a:rPr lang="en-US" err="1"/>
              <a:t>Γι</a:t>
            </a:r>
            <a:r>
              <a:rPr lang="en-US"/>
              <a:t>α να </a:t>
            </a:r>
            <a:r>
              <a:rPr lang="en-US" err="1"/>
              <a:t>το</a:t>
            </a:r>
            <a:r>
              <a:rPr lang="en-US"/>
              <a:t> π</a:t>
            </a:r>
            <a:r>
              <a:rPr lang="en-US" err="1"/>
              <a:t>ετύχουμε</a:t>
            </a:r>
            <a:r>
              <a:rPr lang="en-US"/>
              <a:t> α</a:t>
            </a:r>
            <a:r>
              <a:rPr lang="en-US" err="1"/>
              <a:t>υτό</a:t>
            </a:r>
            <a:r>
              <a:rPr lang="en-US"/>
              <a:t>, αναπ</a:t>
            </a:r>
            <a:r>
              <a:rPr lang="en-US" err="1"/>
              <a:t>τύξ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και </a:t>
            </a:r>
            <a:r>
              <a:rPr lang="en-US" err="1"/>
              <a:t>εφ</a:t>
            </a:r>
            <a:r>
              <a:rPr lang="en-US"/>
              <a:t>α</a:t>
            </a:r>
            <a:r>
              <a:rPr lang="en-US" err="1"/>
              <a:t>ρμόσ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τηγικές</a:t>
            </a:r>
            <a:r>
              <a:rPr lang="en-US"/>
              <a:t> π</a:t>
            </a:r>
            <a:r>
              <a:rPr lang="en-US" err="1"/>
              <a:t>ου</a:t>
            </a:r>
            <a:r>
              <a:rPr lang="en-US"/>
              <a:t> </a:t>
            </a:r>
            <a:r>
              <a:rPr lang="en-US" err="1"/>
              <a:t>έδωσ</a:t>
            </a:r>
            <a:r>
              <a:rPr lang="en-US"/>
              <a:t>αν π</a:t>
            </a:r>
            <a:r>
              <a:rPr lang="en-US" err="1"/>
              <a:t>ροτερ</a:t>
            </a:r>
            <a:r>
              <a:rPr lang="en-US"/>
              <a:t>α</a:t>
            </a:r>
            <a:r>
              <a:rPr lang="en-US" err="1"/>
              <a:t>ιότητ</a:t>
            </a:r>
            <a:r>
              <a:rPr lang="en-US"/>
              <a:t>α </a:t>
            </a:r>
            <a:r>
              <a:rPr lang="en-US" err="1"/>
              <a:t>στην</a:t>
            </a:r>
            <a:r>
              <a:rPr lang="en-US"/>
              <a:t> α</a:t>
            </a:r>
            <a:r>
              <a:rPr lang="en-US" err="1"/>
              <a:t>ριστεί</a:t>
            </a:r>
            <a:r>
              <a:rPr lang="en-US"/>
              <a:t>α </a:t>
            </a:r>
            <a:r>
              <a:rPr lang="en-US" err="1"/>
              <a:t>των</a:t>
            </a:r>
            <a:r>
              <a:rPr lang="en-US"/>
              <a:t> π</a:t>
            </a:r>
            <a:r>
              <a:rPr lang="en-US" err="1"/>
              <a:t>ροϊόντων</a:t>
            </a:r>
            <a:r>
              <a:rPr lang="en-US"/>
              <a:t>, </a:t>
            </a:r>
            <a:r>
              <a:rPr lang="en-US" err="1"/>
              <a:t>τις</a:t>
            </a:r>
            <a:r>
              <a:rPr lang="en-US"/>
              <a:t> β</a:t>
            </a:r>
            <a:r>
              <a:rPr lang="en-US" err="1"/>
              <a:t>ιώσιμες</a:t>
            </a:r>
            <a:r>
              <a:rPr lang="en-US"/>
              <a:t> </a:t>
            </a:r>
            <a:r>
              <a:rPr lang="en-US" err="1"/>
              <a:t>λειτουργίες</a:t>
            </a:r>
            <a:r>
              <a:rPr lang="en-US"/>
              <a:t> και </a:t>
            </a:r>
            <a:r>
              <a:rPr lang="en-US" err="1"/>
              <a:t>έν</a:t>
            </a:r>
            <a:r>
              <a:rPr lang="en-US"/>
              <a:t>αν υπ</a:t>
            </a:r>
            <a:r>
              <a:rPr lang="en-US" err="1"/>
              <a:t>οστηρικτικό</a:t>
            </a:r>
            <a:r>
              <a:rPr lang="en-US"/>
              <a:t>, </a:t>
            </a:r>
            <a:r>
              <a:rPr lang="en-US" err="1"/>
              <a:t>ελκυστικό</a:t>
            </a:r>
            <a:r>
              <a:rPr lang="en-US"/>
              <a:t> </a:t>
            </a:r>
            <a:r>
              <a:rPr lang="en-US" err="1"/>
              <a:t>χώρο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σί</a:t>
            </a:r>
            <a:r>
              <a:rPr lang="en-US"/>
              <a:t>ας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τους</a:t>
            </a:r>
            <a:r>
              <a:rPr lang="en-US"/>
              <a:t> υπα</a:t>
            </a:r>
            <a:r>
              <a:rPr lang="en-US" err="1"/>
              <a:t>λλήλους</a:t>
            </a:r>
            <a:r>
              <a:rPr lang="en-US"/>
              <a:t> μας.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56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Η </a:t>
            </a:r>
            <a:r>
              <a:rPr lang="en-US" err="1"/>
              <a:t>οργ</a:t>
            </a:r>
            <a:r>
              <a:rPr lang="en-US"/>
              <a:t>α</a:t>
            </a:r>
            <a:r>
              <a:rPr lang="en-US" err="1"/>
              <a:t>νωτική</a:t>
            </a:r>
            <a:r>
              <a:rPr lang="en-US"/>
              <a:t> </a:t>
            </a:r>
            <a:r>
              <a:rPr lang="en-US" err="1"/>
              <a:t>δομή</a:t>
            </a:r>
            <a:r>
              <a:rPr lang="en-US"/>
              <a:t> </a:t>
            </a:r>
            <a:r>
              <a:rPr lang="en-US" err="1"/>
              <a:t>της</a:t>
            </a:r>
            <a:r>
              <a:rPr lang="en-US"/>
              <a:t> Sneaky Company </a:t>
            </a:r>
            <a:r>
              <a:rPr lang="en-US" err="1"/>
              <a:t>σχεδιάστηκε</a:t>
            </a:r>
            <a:r>
              <a:rPr lang="en-US"/>
              <a:t> π</a:t>
            </a:r>
            <a:r>
              <a:rPr lang="en-US" err="1"/>
              <a:t>ροσεκτικά</a:t>
            </a:r>
            <a:r>
              <a:rPr lang="en-US"/>
              <a:t> </a:t>
            </a:r>
            <a:r>
              <a:rPr lang="en-US" err="1"/>
              <a:t>γι</a:t>
            </a:r>
            <a:r>
              <a:rPr lang="en-US"/>
              <a:t>α να υπ</a:t>
            </a:r>
            <a:r>
              <a:rPr lang="en-US" err="1"/>
              <a:t>οστηρίζει</a:t>
            </a:r>
            <a:r>
              <a:rPr lang="en-US"/>
              <a:t> </a:t>
            </a:r>
            <a:r>
              <a:rPr lang="en-US" err="1"/>
              <a:t>τους</a:t>
            </a:r>
            <a:r>
              <a:rPr lang="en-US"/>
              <a:t> 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τηγικούς</a:t>
            </a:r>
            <a:r>
              <a:rPr lang="en-US"/>
              <a:t> μας </a:t>
            </a:r>
            <a:r>
              <a:rPr lang="en-US" err="1"/>
              <a:t>στόχους</a:t>
            </a:r>
            <a:r>
              <a:rPr lang="en-US"/>
              <a:t> και να </a:t>
            </a:r>
            <a:r>
              <a:rPr lang="en-US" err="1"/>
              <a:t>ενθ</a:t>
            </a:r>
            <a:r>
              <a:rPr lang="en-US"/>
              <a:t>α</a:t>
            </a:r>
            <a:r>
              <a:rPr lang="en-US" err="1"/>
              <a:t>ρρύνει</a:t>
            </a:r>
            <a:r>
              <a:rPr lang="en-US"/>
              <a:t> </a:t>
            </a:r>
            <a:r>
              <a:rPr lang="en-US" err="1"/>
              <a:t>την</a:t>
            </a:r>
            <a:r>
              <a:rPr lang="en-US"/>
              <a:t> απ</a:t>
            </a:r>
            <a:r>
              <a:rPr lang="en-US" err="1"/>
              <a:t>ρόσκο</a:t>
            </a:r>
            <a:r>
              <a:rPr lang="en-US"/>
              <a:t>π</a:t>
            </a:r>
            <a:r>
              <a:rPr lang="en-US" err="1"/>
              <a:t>τη</a:t>
            </a:r>
            <a:r>
              <a:rPr lang="en-US"/>
              <a:t> επ</a:t>
            </a:r>
            <a:r>
              <a:rPr lang="en-US" err="1"/>
              <a:t>ικοινωνί</a:t>
            </a:r>
            <a:r>
              <a:rPr lang="en-US"/>
              <a:t>α και </a:t>
            </a:r>
            <a:r>
              <a:rPr lang="en-US" err="1"/>
              <a:t>συνεργ</a:t>
            </a:r>
            <a:r>
              <a:rPr lang="en-US"/>
              <a:t>α</a:t>
            </a:r>
            <a:r>
              <a:rPr lang="en-US" err="1"/>
              <a:t>σί</a:t>
            </a:r>
            <a:r>
              <a:rPr lang="en-US"/>
              <a:t>α. Η </a:t>
            </a:r>
            <a:r>
              <a:rPr lang="en-US" err="1"/>
              <a:t>δομή</a:t>
            </a:r>
            <a:r>
              <a:rPr lang="en-US"/>
              <a:t> μας απ</a:t>
            </a:r>
            <a:r>
              <a:rPr lang="en-US" err="1"/>
              <a:t>οτελούντ</a:t>
            </a:r>
            <a:r>
              <a:rPr lang="en-US"/>
              <a:t>αν από 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λειτουργικές</a:t>
            </a:r>
            <a:r>
              <a:rPr lang="en-US"/>
              <a:t> </a:t>
            </a:r>
            <a:r>
              <a:rPr lang="en-US" err="1"/>
              <a:t>ομάδες</a:t>
            </a:r>
            <a:r>
              <a:rPr lang="en-US"/>
              <a:t>, κα</a:t>
            </a:r>
            <a:r>
              <a:rPr lang="en-US" err="1"/>
              <a:t>θεμί</a:t>
            </a:r>
            <a:r>
              <a:rPr lang="en-US"/>
              <a:t>α υπ</a:t>
            </a:r>
            <a:r>
              <a:rPr lang="en-US" err="1"/>
              <a:t>εύθυνη</a:t>
            </a:r>
            <a:r>
              <a:rPr lang="en-US"/>
              <a:t> </a:t>
            </a:r>
            <a:r>
              <a:rPr lang="en-US" err="1"/>
              <a:t>γι</a:t>
            </a:r>
            <a:r>
              <a:rPr lang="en-US"/>
              <a:t>α βα</a:t>
            </a:r>
            <a:r>
              <a:rPr lang="en-US" err="1"/>
              <a:t>σικούς</a:t>
            </a:r>
            <a:r>
              <a:rPr lang="en-US"/>
              <a:t> </a:t>
            </a:r>
            <a:r>
              <a:rPr lang="en-US" err="1"/>
              <a:t>τομείς</a:t>
            </a:r>
            <a:r>
              <a:rPr lang="en-US"/>
              <a:t> όπ</a:t>
            </a:r>
            <a:r>
              <a:rPr lang="en-US" err="1"/>
              <a:t>ως</a:t>
            </a:r>
            <a:r>
              <a:rPr lang="en-US"/>
              <a:t> η α</a:t>
            </a:r>
            <a:r>
              <a:rPr lang="en-US" err="1"/>
              <a:t>νά</a:t>
            </a:r>
            <a:r>
              <a:rPr lang="en-US"/>
              <a:t>π</a:t>
            </a:r>
            <a:r>
              <a:rPr lang="en-US" err="1"/>
              <a:t>τυξη</a:t>
            </a:r>
            <a:r>
              <a:rPr lang="en-US"/>
              <a:t> π</a:t>
            </a:r>
            <a:r>
              <a:rPr lang="en-US" err="1"/>
              <a:t>ροϊόντων</a:t>
            </a:r>
            <a:r>
              <a:rPr lang="en-US"/>
              <a:t>, </a:t>
            </a:r>
            <a:r>
              <a:rPr lang="en-US" err="1"/>
              <a:t>το</a:t>
            </a:r>
            <a:r>
              <a:rPr lang="en-US"/>
              <a:t> </a:t>
            </a:r>
            <a:r>
              <a:rPr lang="en-US" err="1"/>
              <a:t>μάρκετινγκ</a:t>
            </a:r>
            <a:r>
              <a:rPr lang="en-US"/>
              <a:t>, </a:t>
            </a:r>
            <a:r>
              <a:rPr lang="en-US" err="1"/>
              <a:t>οι</a:t>
            </a:r>
            <a:r>
              <a:rPr lang="en-US"/>
              <a:t> π</a:t>
            </a:r>
            <a:r>
              <a:rPr lang="en-US" err="1"/>
              <a:t>ωλήσεις</a:t>
            </a:r>
            <a:r>
              <a:rPr lang="en-US"/>
              <a:t> και </a:t>
            </a:r>
            <a:r>
              <a:rPr lang="en-US" err="1"/>
              <a:t>οι</a:t>
            </a:r>
            <a:r>
              <a:rPr lang="en-US"/>
              <a:t> </a:t>
            </a:r>
            <a:r>
              <a:rPr lang="en-US" err="1"/>
              <a:t>λειτουργίες</a:t>
            </a:r>
            <a:r>
              <a:rPr lang="en-US"/>
              <a:t>. </a:t>
            </a:r>
            <a:r>
              <a:rPr lang="en-US" err="1"/>
              <a:t>Αυτό</a:t>
            </a:r>
            <a:r>
              <a:rPr lang="en-US"/>
              <a:t> μας επ</a:t>
            </a:r>
            <a:r>
              <a:rPr lang="en-US" err="1"/>
              <a:t>έτρεψε</a:t>
            </a:r>
            <a:r>
              <a:rPr lang="en-US"/>
              <a:t> να 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τηρήσουμε</a:t>
            </a:r>
            <a:r>
              <a:rPr lang="en-US"/>
              <a:t> </a:t>
            </a:r>
            <a:r>
              <a:rPr lang="en-US" err="1"/>
              <a:t>ισχυρή</a:t>
            </a:r>
            <a:r>
              <a:rPr lang="en-US"/>
              <a:t> </a:t>
            </a:r>
            <a:r>
              <a:rPr lang="en-US" err="1"/>
              <a:t>εστί</a:t>
            </a:r>
            <a:r>
              <a:rPr lang="en-US"/>
              <a:t>α</a:t>
            </a:r>
            <a:r>
              <a:rPr lang="en-US" err="1"/>
              <a:t>ση</a:t>
            </a:r>
            <a:r>
              <a:rPr lang="en-US"/>
              <a:t> </a:t>
            </a:r>
            <a:r>
              <a:rPr lang="en-US" err="1"/>
              <a:t>στην</a:t>
            </a:r>
            <a:r>
              <a:rPr lang="en-US"/>
              <a:t> π</a:t>
            </a:r>
            <a:r>
              <a:rPr lang="en-US" err="1"/>
              <a:t>οιότητ</a:t>
            </a:r>
            <a:r>
              <a:rPr lang="en-US"/>
              <a:t>α, </a:t>
            </a:r>
            <a:r>
              <a:rPr lang="en-US" err="1"/>
              <a:t>την</a:t>
            </a:r>
            <a:r>
              <a:rPr lang="en-US"/>
              <a:t> ΕΚΕ και </a:t>
            </a:r>
            <a:r>
              <a:rPr lang="en-US" err="1"/>
              <a:t>την</a:t>
            </a:r>
            <a:r>
              <a:rPr lang="en-US"/>
              <a:t> </a:t>
            </a:r>
            <a:r>
              <a:rPr lang="en-US" err="1"/>
              <a:t>ευημερί</a:t>
            </a:r>
            <a:r>
              <a:rPr lang="en-US"/>
              <a:t>α </a:t>
            </a:r>
            <a:r>
              <a:rPr lang="en-US" err="1"/>
              <a:t>των</a:t>
            </a:r>
            <a:r>
              <a:rPr lang="en-US"/>
              <a:t> 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ζομένων</a:t>
            </a:r>
            <a:r>
              <a:rPr lang="en-US"/>
              <a:t>, 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σφ</a:t>
            </a:r>
            <a:r>
              <a:rPr lang="en-US"/>
              <a:t>α</a:t>
            </a:r>
            <a:r>
              <a:rPr lang="en-US" err="1"/>
              <a:t>λίζοντ</a:t>
            </a:r>
            <a:r>
              <a:rPr lang="en-US"/>
              <a:t>ας πα</a:t>
            </a:r>
            <a:r>
              <a:rPr lang="en-US" err="1"/>
              <a:t>ράλληλ</a:t>
            </a:r>
            <a:r>
              <a:rPr lang="en-US"/>
              <a:t>α απ</a:t>
            </a:r>
            <a:r>
              <a:rPr lang="en-US" err="1"/>
              <a:t>οτελεσμ</a:t>
            </a:r>
            <a:r>
              <a:rPr lang="en-US"/>
              <a:t>α</a:t>
            </a:r>
            <a:r>
              <a:rPr lang="en-US" err="1"/>
              <a:t>τική</a:t>
            </a:r>
            <a:r>
              <a:rPr lang="en-US"/>
              <a:t> </a:t>
            </a:r>
            <a:r>
              <a:rPr lang="en-US" err="1"/>
              <a:t>λήψη</a:t>
            </a:r>
            <a:r>
              <a:rPr lang="en-US"/>
              <a:t> απ</a:t>
            </a:r>
            <a:r>
              <a:rPr lang="en-US" err="1"/>
              <a:t>οφάσεων</a:t>
            </a:r>
            <a:r>
              <a:rPr lang="en-US"/>
              <a:t> και κατα</a:t>
            </a:r>
            <a:r>
              <a:rPr lang="en-US" err="1"/>
              <a:t>νομή</a:t>
            </a:r>
            <a:r>
              <a:rPr lang="en-US"/>
              <a:t> π</a:t>
            </a:r>
            <a:r>
              <a:rPr lang="en-US" err="1"/>
              <a:t>όρων</a:t>
            </a:r>
            <a:r>
              <a:rPr lang="en-US"/>
              <a:t>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09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Η </a:t>
            </a:r>
            <a:r>
              <a:rPr lang="en-US" err="1"/>
              <a:t>δέσμευση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Sneaky Company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α, </a:t>
            </a:r>
            <a:r>
              <a:rPr lang="en-US" err="1"/>
              <a:t>την</a:t>
            </a:r>
            <a:r>
              <a:rPr lang="en-US"/>
              <a:t> ΕΚΕ και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ευημερί</a:t>
            </a:r>
            <a:r>
              <a:rPr lang="en-US"/>
              <a:t>α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ζομένων</a:t>
            </a:r>
            <a:r>
              <a:rPr lang="en-US"/>
              <a:t> </a:t>
            </a:r>
            <a:r>
              <a:rPr lang="en-US" err="1"/>
              <a:t>μετ</a:t>
            </a:r>
            <a:r>
              <a:rPr lang="en-US"/>
              <a:t>α</a:t>
            </a:r>
            <a:r>
              <a:rPr lang="en-US" err="1"/>
              <a:t>φράστηκε</a:t>
            </a:r>
            <a:r>
              <a:rPr lang="en-US"/>
              <a:t>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εντυ</a:t>
            </a:r>
            <a:r>
              <a:rPr lang="en-US"/>
              <a:t>π</a:t>
            </a:r>
            <a:r>
              <a:rPr lang="en-US" err="1"/>
              <a:t>ωσι</a:t>
            </a:r>
            <a:r>
              <a:rPr lang="en-US"/>
              <a:t>α</a:t>
            </a:r>
            <a:r>
              <a:rPr lang="en-US" err="1"/>
              <a:t>κά</a:t>
            </a:r>
            <a:r>
              <a:rPr lang="en-US"/>
              <a:t> επ</a:t>
            </a:r>
            <a:r>
              <a:rPr lang="en-US" err="1"/>
              <a:t>ιτεύγμ</a:t>
            </a:r>
            <a:r>
              <a:rPr lang="en-US"/>
              <a:t>ατα και επ</a:t>
            </a:r>
            <a:r>
              <a:rPr lang="en-US" err="1"/>
              <a:t>ιτυχί</a:t>
            </a:r>
            <a:r>
              <a:rPr lang="en-US"/>
              <a:t>α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όλη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επ</a:t>
            </a:r>
            <a:r>
              <a:rPr lang="en-US" err="1"/>
              <a:t>ιχειρημ</a:t>
            </a:r>
            <a:r>
              <a:rPr lang="en-US"/>
              <a:t>α</a:t>
            </a:r>
            <a:r>
              <a:rPr lang="en-US" err="1"/>
              <a:t>τική</a:t>
            </a:r>
            <a:r>
              <a:rPr lang="en-US"/>
              <a:t> π</a:t>
            </a:r>
            <a:r>
              <a:rPr lang="en-US" err="1"/>
              <a:t>ροσομοίωση</a:t>
            </a:r>
            <a:r>
              <a:rPr lang="en-US"/>
              <a:t>. </a:t>
            </a:r>
            <a:r>
              <a:rPr lang="en-US" err="1"/>
              <a:t>Όχι</a:t>
            </a:r>
            <a:r>
              <a:rPr lang="en-US"/>
              <a:t> </a:t>
            </a:r>
            <a:r>
              <a:rPr lang="en-US" err="1"/>
              <a:t>μόνο</a:t>
            </a:r>
            <a:r>
              <a:rPr lang="en-US"/>
              <a:t> π</a:t>
            </a:r>
            <a:r>
              <a:rPr lang="en-US" err="1"/>
              <a:t>ετύχ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όλους</a:t>
            </a:r>
            <a:r>
              <a:rPr lang="en-US"/>
              <a:t> </a:t>
            </a:r>
            <a:r>
              <a:rPr lang="en-US" err="1"/>
              <a:t>τους</a:t>
            </a:r>
            <a:r>
              <a:rPr lang="en-US"/>
              <a:t>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τηγικούς</a:t>
            </a:r>
            <a:r>
              <a:rPr lang="en-US"/>
              <a:t> μας </a:t>
            </a:r>
            <a:r>
              <a:rPr lang="en-US" err="1"/>
              <a:t>στόχους</a:t>
            </a:r>
            <a:r>
              <a:rPr lang="en-US"/>
              <a:t>, α</a:t>
            </a:r>
            <a:r>
              <a:rPr lang="en-US" err="1"/>
              <a:t>λλά</a:t>
            </a:r>
            <a:r>
              <a:rPr lang="en-US"/>
              <a:t> και </a:t>
            </a:r>
            <a:r>
              <a:rPr lang="en-US" err="1"/>
              <a:t>τερμ</a:t>
            </a:r>
            <a:r>
              <a:rPr lang="en-US"/>
              <a:t>α</a:t>
            </a:r>
            <a:r>
              <a:rPr lang="en-US" err="1"/>
              <a:t>τίσ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στ</a:t>
            </a:r>
            <a:r>
              <a:rPr lang="en-US"/>
              <a:t>α</a:t>
            </a:r>
            <a:r>
              <a:rPr lang="en-US" err="1"/>
              <a:t>θερά</a:t>
            </a:r>
            <a:r>
              <a:rPr lang="en-US"/>
              <a:t> π</a:t>
            </a:r>
            <a:r>
              <a:rPr lang="en-US" err="1"/>
              <a:t>ρώτοι</a:t>
            </a:r>
            <a:r>
              <a:rPr lang="en-US"/>
              <a:t> </a:t>
            </a:r>
            <a:r>
              <a:rPr lang="en-US" err="1"/>
              <a:t>στην</a:t>
            </a:r>
            <a:r>
              <a:rPr lang="en-US"/>
              <a:t> κα</a:t>
            </a:r>
            <a:r>
              <a:rPr lang="en-US" err="1"/>
              <a:t>τάτ</a:t>
            </a:r>
            <a:r>
              <a:rPr lang="en-US"/>
              <a:t>α</a:t>
            </a:r>
            <a:r>
              <a:rPr lang="en-US" err="1"/>
              <a:t>ξη</a:t>
            </a:r>
            <a:r>
              <a:rPr lang="en-US"/>
              <a:t> </a:t>
            </a:r>
            <a:r>
              <a:rPr lang="en-US" err="1"/>
              <a:t>κάθε</a:t>
            </a:r>
            <a:r>
              <a:rPr lang="en-US"/>
              <a:t> </a:t>
            </a:r>
            <a:r>
              <a:rPr lang="en-US" err="1"/>
              <a:t>χρόνο</a:t>
            </a:r>
            <a:r>
              <a:rPr lang="en-US"/>
              <a:t>. Τα επ</a:t>
            </a:r>
            <a:r>
              <a:rPr lang="en-US" err="1"/>
              <a:t>ιτεύγμ</a:t>
            </a:r>
            <a:r>
              <a:rPr lang="en-US"/>
              <a:t>α</a:t>
            </a:r>
            <a:r>
              <a:rPr lang="en-US" err="1"/>
              <a:t>τά</a:t>
            </a:r>
            <a:r>
              <a:rPr lang="en-US"/>
              <a:t> μας α</a:t>
            </a:r>
            <a:r>
              <a:rPr lang="en-US" err="1"/>
              <a:t>ντικ</a:t>
            </a:r>
            <a:r>
              <a:rPr lang="en-US"/>
              <a:t>α</a:t>
            </a:r>
            <a:r>
              <a:rPr lang="en-US" err="1"/>
              <a:t>το</a:t>
            </a:r>
            <a:r>
              <a:rPr lang="en-US"/>
              <a:t>π</a:t>
            </a:r>
            <a:r>
              <a:rPr lang="en-US" err="1"/>
              <a:t>τρίζουν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α</a:t>
            </a:r>
            <a:r>
              <a:rPr lang="en-US" err="1"/>
              <a:t>φοσίωση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</a:t>
            </a:r>
            <a:r>
              <a:rPr lang="en-US" err="1"/>
              <a:t>ομάδ</a:t>
            </a:r>
            <a:r>
              <a:rPr lang="en-US"/>
              <a:t>ας μας </a:t>
            </a:r>
            <a:r>
              <a:rPr lang="en-US" err="1"/>
              <a:t>στην</a:t>
            </a:r>
            <a:r>
              <a:rPr lang="en-US"/>
              <a:t> α</a:t>
            </a:r>
            <a:r>
              <a:rPr lang="en-US" err="1"/>
              <a:t>ριστεί</a:t>
            </a:r>
            <a:r>
              <a:rPr lang="en-US"/>
              <a:t>α, </a:t>
            </a:r>
            <a:r>
              <a:rPr lang="en-US" err="1"/>
              <a:t>την</a:t>
            </a:r>
            <a:r>
              <a:rPr lang="en-US"/>
              <a:t> κα</a:t>
            </a:r>
            <a:r>
              <a:rPr lang="en-US" err="1"/>
              <a:t>ινοτομί</a:t>
            </a:r>
            <a:r>
              <a:rPr lang="en-US"/>
              <a:t>α και </a:t>
            </a:r>
            <a:r>
              <a:rPr lang="en-US" err="1"/>
              <a:t>την</a:t>
            </a:r>
            <a:r>
              <a:rPr lang="en-US"/>
              <a:t> απ</a:t>
            </a:r>
            <a:r>
              <a:rPr lang="en-US" err="1"/>
              <a:t>οτελεσμ</a:t>
            </a:r>
            <a:r>
              <a:rPr lang="en-US"/>
              <a:t>α</a:t>
            </a:r>
            <a:r>
              <a:rPr lang="en-US" err="1"/>
              <a:t>τική</a:t>
            </a:r>
            <a:r>
              <a:rPr lang="en-US"/>
              <a:t> </a:t>
            </a:r>
            <a:r>
              <a:rPr lang="en-US" err="1"/>
              <a:t>εκτέλεση</a:t>
            </a:r>
            <a:r>
              <a:rPr lang="en-US"/>
              <a:t>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τηγικών</a:t>
            </a:r>
            <a:r>
              <a:rPr lang="en-US"/>
              <a:t> μας </a:t>
            </a:r>
            <a:r>
              <a:rPr lang="en-US" err="1"/>
              <a:t>στοχων</a:t>
            </a:r>
            <a:r>
              <a:rPr lang="en-US"/>
              <a:t>. - Ξανα</a:t>
            </a:r>
            <a:r>
              <a:rPr lang="en-US" err="1"/>
              <a:t>τονιζουμε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 3 </a:t>
            </a:r>
            <a:r>
              <a:rPr lang="en-US" err="1"/>
              <a:t>κυρι</a:t>
            </a:r>
            <a:r>
              <a:rPr lang="en-US"/>
              <a:t>α χαρα</a:t>
            </a:r>
            <a:r>
              <a:rPr lang="en-US" err="1"/>
              <a:t>κτηριστικ</a:t>
            </a:r>
            <a:r>
              <a:rPr lang="en-US"/>
              <a:t>α </a:t>
            </a:r>
            <a:r>
              <a:rPr lang="en-US" err="1"/>
              <a:t>διοτι</a:t>
            </a:r>
            <a:r>
              <a:rPr lang="en-US"/>
              <a:t> α</a:t>
            </a:r>
            <a:r>
              <a:rPr lang="en-US" err="1"/>
              <a:t>υτ</a:t>
            </a:r>
            <a:r>
              <a:rPr lang="en-US"/>
              <a:t>α μας </a:t>
            </a:r>
            <a:r>
              <a:rPr lang="en-US" err="1"/>
              <a:t>δωσ</a:t>
            </a:r>
            <a:r>
              <a:rPr lang="en-US"/>
              <a:t>αν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νικη</a:t>
            </a:r>
            <a:r>
              <a:rPr lang="en-US"/>
              <a:t>. Η επ</a:t>
            </a:r>
            <a:r>
              <a:rPr lang="en-US" err="1"/>
              <a:t>ιμονη</a:t>
            </a:r>
            <a:r>
              <a:rPr lang="en-US"/>
              <a:t> </a:t>
            </a:r>
            <a:r>
              <a:rPr lang="en-US" err="1"/>
              <a:t>στον</a:t>
            </a:r>
            <a:r>
              <a:rPr lang="en-US"/>
              <a:t> </a:t>
            </a:r>
            <a:r>
              <a:rPr lang="en-US" err="1"/>
              <a:t>στοχο</a:t>
            </a:r>
            <a:r>
              <a:rPr lang="en-US"/>
              <a:t> και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εξελιξη</a:t>
            </a:r>
            <a:r>
              <a:rPr lang="en-US"/>
              <a:t> (Quality, CSR, Employee well-being)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047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Η Sneaky Company παρα</a:t>
            </a:r>
            <a:r>
              <a:rPr lang="en-US" err="1"/>
              <a:t>κολούθησε</a:t>
            </a:r>
            <a:r>
              <a:rPr lang="en-US"/>
              <a:t> </a:t>
            </a:r>
            <a:r>
              <a:rPr lang="en-US" err="1"/>
              <a:t>στενά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π</a:t>
            </a:r>
            <a:r>
              <a:rPr lang="en-US" err="1"/>
              <a:t>ρόοδό</a:t>
            </a:r>
            <a:r>
              <a:rPr lang="en-US"/>
              <a:t> παρα</a:t>
            </a:r>
            <a:r>
              <a:rPr lang="en-US" err="1"/>
              <a:t>κολουθώντ</a:t>
            </a:r>
            <a:r>
              <a:rPr lang="en-US"/>
              <a:t>ας α</a:t>
            </a:r>
            <a:r>
              <a:rPr lang="en-US" err="1"/>
              <a:t>ρκετούς</a:t>
            </a:r>
            <a:r>
              <a:rPr lang="en-US"/>
              <a:t> βα</a:t>
            </a:r>
            <a:r>
              <a:rPr lang="en-US" err="1"/>
              <a:t>σικούς</a:t>
            </a:r>
            <a:r>
              <a:rPr lang="en-US"/>
              <a:t> </a:t>
            </a:r>
            <a:r>
              <a:rPr lang="en-US" err="1"/>
              <a:t>δείκτες</a:t>
            </a:r>
            <a:r>
              <a:rPr lang="en-US"/>
              <a:t> απ</a:t>
            </a:r>
            <a:r>
              <a:rPr lang="en-US" err="1"/>
              <a:t>όδοσης</a:t>
            </a:r>
            <a:r>
              <a:rPr lang="en-US"/>
              <a:t>, </a:t>
            </a:r>
            <a:r>
              <a:rPr lang="en-US" err="1"/>
              <a:t>οι</a:t>
            </a:r>
            <a:r>
              <a:rPr lang="en-US"/>
              <a:t> οπ</a:t>
            </a:r>
            <a:r>
              <a:rPr lang="en-US" err="1"/>
              <a:t>οίοι</a:t>
            </a:r>
            <a:r>
              <a:rPr lang="en-US"/>
              <a:t> κα</a:t>
            </a:r>
            <a:r>
              <a:rPr lang="en-US" err="1"/>
              <a:t>τέδειξ</a:t>
            </a:r>
            <a:r>
              <a:rPr lang="en-US"/>
              <a:t>αν </a:t>
            </a:r>
            <a:r>
              <a:rPr lang="en-US" err="1"/>
              <a:t>την</a:t>
            </a:r>
            <a:r>
              <a:rPr lang="en-US"/>
              <a:t> α</a:t>
            </a:r>
            <a:r>
              <a:rPr lang="en-US" err="1"/>
              <a:t>νά</a:t>
            </a:r>
            <a:r>
              <a:rPr lang="en-US"/>
              <a:t>π</a:t>
            </a:r>
            <a:r>
              <a:rPr lang="en-US" err="1"/>
              <a:t>τυξη</a:t>
            </a:r>
            <a:r>
              <a:rPr lang="en-US"/>
              <a:t> και </a:t>
            </a:r>
            <a:r>
              <a:rPr lang="en-US" err="1"/>
              <a:t>την</a:t>
            </a:r>
            <a:r>
              <a:rPr lang="en-US"/>
              <a:t> επ</a:t>
            </a:r>
            <a:r>
              <a:rPr lang="en-US" err="1"/>
              <a:t>ιτυχί</a:t>
            </a:r>
            <a:r>
              <a:rPr lang="en-US"/>
              <a:t>α μας. </a:t>
            </a:r>
            <a:r>
              <a:rPr lang="en-US" err="1"/>
              <a:t>Αυτοί</a:t>
            </a:r>
            <a:r>
              <a:rPr lang="en-US"/>
              <a:t> </a:t>
            </a:r>
            <a:r>
              <a:rPr lang="en-US" err="1"/>
              <a:t>οι</a:t>
            </a:r>
            <a:r>
              <a:rPr lang="en-US"/>
              <a:t> KPI π</a:t>
            </a:r>
            <a:r>
              <a:rPr lang="en-US" err="1"/>
              <a:t>εριλάμ</a:t>
            </a:r>
            <a:r>
              <a:rPr lang="en-US"/>
              <a:t>βαναν </a:t>
            </a:r>
            <a:r>
              <a:rPr lang="en-US" err="1"/>
              <a:t>μερίδιο</a:t>
            </a:r>
            <a:r>
              <a:rPr lang="en-US"/>
              <a:t> α</a:t>
            </a:r>
            <a:r>
              <a:rPr lang="en-US" err="1"/>
              <a:t>γοράς</a:t>
            </a:r>
            <a:r>
              <a:rPr lang="en-US"/>
              <a:t>, </a:t>
            </a:r>
            <a:r>
              <a:rPr lang="en-US" err="1"/>
              <a:t>εκ</a:t>
            </a:r>
            <a:r>
              <a:rPr lang="en-US"/>
              <a:t>πα</a:t>
            </a:r>
            <a:r>
              <a:rPr lang="en-US" err="1"/>
              <a:t>ιδευση</a:t>
            </a:r>
            <a:r>
              <a:rPr lang="en-US"/>
              <a:t>, motivation, declines in sales % και </a:t>
            </a:r>
            <a:r>
              <a:rPr lang="en-US" err="1"/>
              <a:t>ικ</a:t>
            </a:r>
            <a:r>
              <a:rPr lang="en-US"/>
              <a:t>α</a:t>
            </a:r>
            <a:r>
              <a:rPr lang="en-US" err="1"/>
              <a:t>νο</a:t>
            </a:r>
            <a:r>
              <a:rPr lang="en-US"/>
              <a:t>π</a:t>
            </a:r>
            <a:r>
              <a:rPr lang="en-US" err="1"/>
              <a:t>οίηση</a:t>
            </a:r>
            <a:r>
              <a:rPr lang="en-US"/>
              <a:t> π</a:t>
            </a:r>
            <a:r>
              <a:rPr lang="en-US" err="1"/>
              <a:t>ελ</a:t>
            </a:r>
            <a:r>
              <a:rPr lang="en-US"/>
              <a:t>α</a:t>
            </a:r>
            <a:r>
              <a:rPr lang="en-US" err="1"/>
              <a:t>τών</a:t>
            </a:r>
            <a:r>
              <a:rPr lang="en-US"/>
              <a:t>. Η </a:t>
            </a:r>
            <a:r>
              <a:rPr lang="en-US" err="1"/>
              <a:t>ισχυρή</a:t>
            </a:r>
            <a:r>
              <a:rPr lang="en-US"/>
              <a:t> απ</a:t>
            </a:r>
            <a:r>
              <a:rPr lang="en-US" err="1"/>
              <a:t>όδοσή</a:t>
            </a:r>
            <a:r>
              <a:rPr lang="en-US"/>
              <a:t> μας </a:t>
            </a:r>
            <a:r>
              <a:rPr lang="en-US" err="1"/>
              <a:t>σε</a:t>
            </a:r>
            <a:r>
              <a:rPr lang="en-US"/>
              <a:t> α</a:t>
            </a:r>
            <a:r>
              <a:rPr lang="en-US" err="1"/>
              <a:t>υτούς</a:t>
            </a:r>
            <a:r>
              <a:rPr lang="en-US"/>
              <a:t> </a:t>
            </a:r>
            <a:r>
              <a:rPr lang="en-US" err="1"/>
              <a:t>τους</a:t>
            </a:r>
            <a:r>
              <a:rPr lang="en-US"/>
              <a:t> </a:t>
            </a:r>
            <a:r>
              <a:rPr lang="en-US" err="1"/>
              <a:t>τομείς</a:t>
            </a:r>
            <a:r>
              <a:rPr lang="en-US"/>
              <a:t> μπ</a:t>
            </a:r>
            <a:r>
              <a:rPr lang="en-US" err="1"/>
              <a:t>ορεί</a:t>
            </a:r>
            <a:r>
              <a:rPr lang="en-US"/>
              <a:t> να απ</a:t>
            </a:r>
            <a:r>
              <a:rPr lang="en-US" err="1"/>
              <a:t>οδοθεί</a:t>
            </a:r>
            <a:r>
              <a:rPr lang="en-US"/>
              <a:t> </a:t>
            </a:r>
            <a:r>
              <a:rPr lang="en-US" err="1"/>
              <a:t>στη</a:t>
            </a:r>
            <a:r>
              <a:rPr lang="en-US"/>
              <a:t> </a:t>
            </a:r>
            <a:r>
              <a:rPr lang="en-US" err="1"/>
              <a:t>δέσμευσή</a:t>
            </a:r>
            <a:r>
              <a:rPr lang="en-US"/>
              <a:t> μας </a:t>
            </a:r>
            <a:r>
              <a:rPr lang="en-US" err="1"/>
              <a:t>στην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α, </a:t>
            </a:r>
            <a:r>
              <a:rPr lang="en-US" err="1"/>
              <a:t>στις</a:t>
            </a:r>
            <a:r>
              <a:rPr lang="en-US"/>
              <a:t> πρα</a:t>
            </a:r>
            <a:r>
              <a:rPr lang="en-US" err="1"/>
              <a:t>κτικές</a:t>
            </a:r>
            <a:r>
              <a:rPr lang="en-US"/>
              <a:t> ΕΚΕ και </a:t>
            </a:r>
            <a:r>
              <a:rPr lang="en-US" err="1"/>
              <a:t>στη</a:t>
            </a:r>
            <a:r>
              <a:rPr lang="en-US"/>
              <a:t> </a:t>
            </a:r>
            <a:r>
              <a:rPr lang="en-US" err="1"/>
              <a:t>δημιουργί</a:t>
            </a:r>
            <a:r>
              <a:rPr lang="en-US"/>
              <a:t>α </a:t>
            </a:r>
            <a:r>
              <a:rPr lang="en-US" err="1"/>
              <a:t>ενός</a:t>
            </a:r>
            <a:r>
              <a:rPr lang="en-US"/>
              <a:t> </a:t>
            </a:r>
            <a:r>
              <a:rPr lang="en-US" err="1"/>
              <a:t>εκ</a:t>
            </a:r>
            <a:r>
              <a:rPr lang="en-US"/>
              <a:t>π</a:t>
            </a:r>
            <a:r>
              <a:rPr lang="en-US" err="1"/>
              <a:t>ληκτικού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σι</a:t>
            </a:r>
            <a:r>
              <a:rPr lang="en-US"/>
              <a:t>α</a:t>
            </a:r>
            <a:r>
              <a:rPr lang="en-US" err="1"/>
              <a:t>κού</a:t>
            </a:r>
            <a:r>
              <a:rPr lang="en-US"/>
              <a:t> π</a:t>
            </a:r>
            <a:r>
              <a:rPr lang="en-US" err="1"/>
              <a:t>ερι</a:t>
            </a:r>
            <a:r>
              <a:rPr lang="en-US"/>
              <a:t>β</a:t>
            </a:r>
            <a:r>
              <a:rPr lang="en-US" err="1"/>
              <a:t>άλλοντος</a:t>
            </a:r>
            <a:r>
              <a:rPr lang="en-US"/>
              <a:t>, κα</a:t>
            </a:r>
            <a:r>
              <a:rPr lang="en-US" err="1"/>
              <a:t>θώς</a:t>
            </a:r>
            <a:r>
              <a:rPr lang="en-US"/>
              <a:t> και </a:t>
            </a:r>
            <a:r>
              <a:rPr lang="en-US" err="1"/>
              <a:t>στην</a:t>
            </a:r>
            <a:r>
              <a:rPr lang="en-US"/>
              <a:t> </a:t>
            </a:r>
            <a:r>
              <a:rPr lang="en-US" err="1"/>
              <a:t>ικ</a:t>
            </a:r>
            <a:r>
              <a:rPr lang="en-US"/>
              <a:t>α</a:t>
            </a:r>
            <a:r>
              <a:rPr lang="en-US" err="1"/>
              <a:t>νότητά</a:t>
            </a:r>
            <a:r>
              <a:rPr lang="en-US"/>
              <a:t> μας να π</a:t>
            </a:r>
            <a:r>
              <a:rPr lang="en-US" err="1"/>
              <a:t>ροσ</a:t>
            </a:r>
            <a:r>
              <a:rPr lang="en-US"/>
              <a:t>α</a:t>
            </a:r>
            <a:r>
              <a:rPr lang="en-US" err="1"/>
              <a:t>ρμοζόμ</a:t>
            </a:r>
            <a:r>
              <a:rPr lang="en-US"/>
              <a:t>α</a:t>
            </a:r>
            <a:r>
              <a:rPr lang="en-US" err="1"/>
              <a:t>στε</a:t>
            </a:r>
            <a:r>
              <a:rPr lang="en-US"/>
              <a:t> </a:t>
            </a:r>
            <a:r>
              <a:rPr lang="en-US" err="1"/>
              <a:t>στο</a:t>
            </a:r>
            <a:r>
              <a:rPr lang="en-US"/>
              <a:t> </a:t>
            </a:r>
            <a:r>
              <a:rPr lang="en-US" err="1"/>
              <a:t>μετ</a:t>
            </a:r>
            <a:r>
              <a:rPr lang="en-US"/>
              <a:t>αβα</a:t>
            </a:r>
            <a:r>
              <a:rPr lang="en-US" err="1"/>
              <a:t>λλόμενο</a:t>
            </a:r>
            <a:r>
              <a:rPr lang="en-US"/>
              <a:t> α</a:t>
            </a:r>
            <a:r>
              <a:rPr lang="en-US" err="1"/>
              <a:t>ντ</a:t>
            </a:r>
            <a:r>
              <a:rPr lang="en-US"/>
              <a:t>α</a:t>
            </a:r>
            <a:r>
              <a:rPr lang="en-US" err="1"/>
              <a:t>γωνιστικό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π</a:t>
            </a:r>
            <a:r>
              <a:rPr lang="en-US" err="1"/>
              <a:t>ίο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93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Η επ</a:t>
            </a:r>
            <a:r>
              <a:rPr lang="en-US" err="1"/>
              <a:t>ιτυχί</a:t>
            </a:r>
            <a:r>
              <a:rPr lang="en-US"/>
              <a:t>α </a:t>
            </a:r>
            <a:r>
              <a:rPr lang="en-US" err="1"/>
              <a:t>της</a:t>
            </a:r>
            <a:r>
              <a:rPr lang="en-US"/>
              <a:t> Sneaky Company </a:t>
            </a:r>
            <a:r>
              <a:rPr lang="en-US" err="1"/>
              <a:t>ενισχύθηκε</a:t>
            </a:r>
            <a:r>
              <a:rPr lang="en-US"/>
              <a:t> από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ισχυρή</a:t>
            </a:r>
            <a:r>
              <a:rPr lang="en-US"/>
              <a:t> </a:t>
            </a:r>
            <a:r>
              <a:rPr lang="en-US" err="1"/>
              <a:t>δέσμευσή</a:t>
            </a:r>
            <a:r>
              <a:rPr lang="en-US"/>
              <a:t> μας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ετ</a:t>
            </a:r>
            <a:r>
              <a:rPr lang="en-US"/>
              <a:t>α</a:t>
            </a:r>
            <a:r>
              <a:rPr lang="en-US" err="1"/>
              <a:t>ιρική</a:t>
            </a:r>
            <a:r>
              <a:rPr lang="en-US"/>
              <a:t> </a:t>
            </a:r>
            <a:r>
              <a:rPr lang="en-US" err="1"/>
              <a:t>κοινωνική</a:t>
            </a:r>
            <a:r>
              <a:rPr lang="en-US"/>
              <a:t> </a:t>
            </a:r>
            <a:r>
              <a:rPr lang="en-US" err="1"/>
              <a:t>ευθύνη</a:t>
            </a:r>
            <a:r>
              <a:rPr lang="en-US"/>
              <a:t> (ΕΚΕ) και </a:t>
            </a:r>
            <a:r>
              <a:rPr lang="en-US" err="1"/>
              <a:t>τις</a:t>
            </a:r>
            <a:r>
              <a:rPr lang="en-US"/>
              <a:t> π</a:t>
            </a:r>
            <a:r>
              <a:rPr lang="en-US" err="1"/>
              <a:t>ρωτο</a:t>
            </a:r>
            <a:r>
              <a:rPr lang="en-US"/>
              <a:t>β</a:t>
            </a:r>
            <a:r>
              <a:rPr lang="en-US" err="1"/>
              <a:t>ουλίες</a:t>
            </a:r>
            <a:r>
              <a:rPr lang="en-US"/>
              <a:t> β</a:t>
            </a:r>
            <a:r>
              <a:rPr lang="en-US" err="1"/>
              <a:t>ιωσιμότητ</a:t>
            </a:r>
            <a:r>
              <a:rPr lang="en-US"/>
              <a:t>ας. </a:t>
            </a:r>
            <a:r>
              <a:rPr lang="en-US" err="1"/>
              <a:t>Εφ</a:t>
            </a:r>
            <a:r>
              <a:rPr lang="en-US"/>
              <a:t>α</a:t>
            </a:r>
            <a:r>
              <a:rPr lang="en-US" err="1"/>
              <a:t>ρμόσ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πρα</a:t>
            </a:r>
            <a:r>
              <a:rPr lang="en-US" err="1"/>
              <a:t>κτικές</a:t>
            </a:r>
            <a:r>
              <a:rPr lang="en-US"/>
              <a:t> </a:t>
            </a:r>
            <a:r>
              <a:rPr lang="en-US" err="1"/>
              <a:t>φιλικές</a:t>
            </a:r>
            <a:r>
              <a:rPr lang="en-US"/>
              <a:t> π</a:t>
            </a:r>
            <a:r>
              <a:rPr lang="en-US" err="1"/>
              <a:t>ρος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 π</a:t>
            </a:r>
            <a:r>
              <a:rPr lang="en-US" err="1"/>
              <a:t>ερι</a:t>
            </a:r>
            <a:r>
              <a:rPr lang="en-US"/>
              <a:t>β</a:t>
            </a:r>
            <a:r>
              <a:rPr lang="en-US" err="1"/>
              <a:t>άλλον</a:t>
            </a:r>
            <a:r>
              <a:rPr lang="en-US"/>
              <a:t>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όλη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α</a:t>
            </a:r>
            <a:r>
              <a:rPr lang="en-US" err="1"/>
              <a:t>λυσίδ</a:t>
            </a:r>
            <a:r>
              <a:rPr lang="en-US"/>
              <a:t>α </a:t>
            </a:r>
            <a:r>
              <a:rPr lang="en-US" err="1"/>
              <a:t>εφοδι</a:t>
            </a:r>
            <a:r>
              <a:rPr lang="en-US"/>
              <a:t>α</a:t>
            </a:r>
            <a:r>
              <a:rPr lang="en-US" err="1"/>
              <a:t>σμού</a:t>
            </a:r>
            <a:r>
              <a:rPr lang="en-US"/>
              <a:t> μας, </a:t>
            </a:r>
            <a:r>
              <a:rPr lang="en-US" err="1"/>
              <a:t>συμ</a:t>
            </a:r>
            <a:r>
              <a:rPr lang="en-US"/>
              <a:t>π</a:t>
            </a:r>
            <a:r>
              <a:rPr lang="en-US" err="1"/>
              <a:t>εριλ</a:t>
            </a:r>
            <a:r>
              <a:rPr lang="en-US"/>
              <a:t>αμβα</a:t>
            </a:r>
            <a:r>
              <a:rPr lang="en-US" err="1"/>
              <a:t>νομένης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υπ</a:t>
            </a:r>
            <a:r>
              <a:rPr lang="en-US" err="1"/>
              <a:t>εύθυνης</a:t>
            </a:r>
            <a:r>
              <a:rPr lang="en-US"/>
              <a:t> π</a:t>
            </a:r>
            <a:r>
              <a:rPr lang="en-US" err="1"/>
              <a:t>ρομήθει</a:t>
            </a:r>
            <a:r>
              <a:rPr lang="en-US"/>
              <a:t>ας </a:t>
            </a:r>
            <a:r>
              <a:rPr lang="en-US" err="1"/>
              <a:t>υλικών</a:t>
            </a:r>
            <a:r>
              <a:rPr lang="en-US"/>
              <a:t>, </a:t>
            </a:r>
            <a:r>
              <a:rPr lang="en-US" err="1"/>
              <a:t>της</a:t>
            </a:r>
            <a:r>
              <a:rPr lang="en-US"/>
              <a:t> </a:t>
            </a:r>
            <a:r>
              <a:rPr lang="en-US" err="1"/>
              <a:t>ελ</a:t>
            </a:r>
            <a:r>
              <a:rPr lang="en-US"/>
              <a:t>α</a:t>
            </a:r>
            <a:r>
              <a:rPr lang="en-US" err="1"/>
              <a:t>χιστο</a:t>
            </a:r>
            <a:r>
              <a:rPr lang="en-US"/>
              <a:t>π</a:t>
            </a:r>
            <a:r>
              <a:rPr lang="en-US" err="1"/>
              <a:t>οίησης</a:t>
            </a:r>
            <a:r>
              <a:rPr lang="en-US"/>
              <a:t> </a:t>
            </a:r>
            <a:r>
              <a:rPr lang="en-US" err="1"/>
              <a:t>των</a:t>
            </a:r>
            <a:r>
              <a:rPr lang="en-US"/>
              <a:t> απ</a:t>
            </a:r>
            <a:r>
              <a:rPr lang="en-US" err="1"/>
              <a:t>ορριμμάτων</a:t>
            </a:r>
            <a:r>
              <a:rPr lang="en-US"/>
              <a:t> και </a:t>
            </a:r>
            <a:r>
              <a:rPr lang="en-US" err="1"/>
              <a:t>της</a:t>
            </a:r>
            <a:r>
              <a:rPr lang="en-US"/>
              <a:t> </a:t>
            </a:r>
            <a:r>
              <a:rPr lang="en-US" err="1"/>
              <a:t>μείωσης</a:t>
            </a:r>
            <a:r>
              <a:rPr lang="en-US"/>
              <a:t> </a:t>
            </a:r>
            <a:r>
              <a:rPr lang="en-US" err="1"/>
              <a:t>του</a:t>
            </a:r>
            <a:r>
              <a:rPr lang="en-US"/>
              <a:t> απ</a:t>
            </a:r>
            <a:r>
              <a:rPr lang="en-US" err="1"/>
              <a:t>οτυ</a:t>
            </a:r>
            <a:r>
              <a:rPr lang="en-US"/>
              <a:t>π</a:t>
            </a:r>
            <a:r>
              <a:rPr lang="en-US" err="1"/>
              <a:t>ώμ</a:t>
            </a:r>
            <a:r>
              <a:rPr lang="en-US"/>
              <a:t>α</a:t>
            </a:r>
            <a:r>
              <a:rPr lang="en-US" err="1"/>
              <a:t>τος</a:t>
            </a:r>
            <a:r>
              <a:rPr lang="en-US"/>
              <a:t> </a:t>
            </a:r>
            <a:r>
              <a:rPr lang="en-US" err="1"/>
              <a:t>άνθρ</a:t>
            </a:r>
            <a:r>
              <a:rPr lang="en-US"/>
              <a:t>ακα. Επιπ</a:t>
            </a:r>
            <a:r>
              <a:rPr lang="en-US" err="1"/>
              <a:t>λέον</a:t>
            </a:r>
            <a:r>
              <a:rPr lang="en-US"/>
              <a:t>, υπ</a:t>
            </a:r>
            <a:r>
              <a:rPr lang="en-US" err="1"/>
              <a:t>οστηρίξ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ενεργά</a:t>
            </a:r>
            <a:r>
              <a:rPr lang="en-US"/>
              <a:t> </a:t>
            </a:r>
            <a:r>
              <a:rPr lang="en-US" err="1"/>
              <a:t>τις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π</a:t>
            </a:r>
            <a:r>
              <a:rPr lang="en-US" err="1"/>
              <a:t>ικές</a:t>
            </a:r>
            <a:r>
              <a:rPr lang="en-US"/>
              <a:t> </a:t>
            </a:r>
            <a:r>
              <a:rPr lang="en-US" err="1"/>
              <a:t>κοινωνίες</a:t>
            </a:r>
            <a:r>
              <a:rPr lang="en-US"/>
              <a:t> </a:t>
            </a:r>
            <a:r>
              <a:rPr lang="en-US" err="1"/>
              <a:t>εμ</a:t>
            </a:r>
            <a:r>
              <a:rPr lang="en-US"/>
              <a:t>πλα</a:t>
            </a:r>
            <a:r>
              <a:rPr lang="en-US" err="1"/>
              <a:t>κώντ</a:t>
            </a:r>
            <a:r>
              <a:rPr lang="en-US"/>
              <a:t>ας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φιλ</a:t>
            </a:r>
            <a:r>
              <a:rPr lang="en-US"/>
              <a:t>α</a:t>
            </a:r>
            <a:r>
              <a:rPr lang="en-US" err="1"/>
              <a:t>νθρω</a:t>
            </a:r>
            <a:r>
              <a:rPr lang="en-US"/>
              <a:t>πία και </a:t>
            </a:r>
            <a:r>
              <a:rPr lang="en-US" err="1"/>
              <a:t>δημιουργώντ</a:t>
            </a:r>
            <a:r>
              <a:rPr lang="en-US"/>
              <a:t>ας </a:t>
            </a:r>
            <a:r>
              <a:rPr lang="en-US" err="1"/>
              <a:t>συνεργ</a:t>
            </a:r>
            <a:r>
              <a:rPr lang="en-US"/>
              <a:t>α</a:t>
            </a:r>
            <a:r>
              <a:rPr lang="en-US" err="1"/>
              <a:t>σίες</a:t>
            </a:r>
            <a:r>
              <a:rPr lang="en-US"/>
              <a:t> 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κοινωνικές</a:t>
            </a:r>
            <a:r>
              <a:rPr lang="en-US"/>
              <a:t> επ</a:t>
            </a:r>
            <a:r>
              <a:rPr lang="en-US" err="1"/>
              <a:t>ιχειρήσεις</a:t>
            </a:r>
            <a:r>
              <a:rPr lang="en-US"/>
              <a:t>. </a:t>
            </a:r>
            <a:r>
              <a:rPr lang="en-US" err="1"/>
              <a:t>Έν</a:t>
            </a:r>
            <a:r>
              <a:rPr lang="en-US"/>
              <a:t>ας </a:t>
            </a:r>
            <a:r>
              <a:rPr lang="en-US" err="1"/>
              <a:t>ιδι</a:t>
            </a:r>
            <a:r>
              <a:rPr lang="en-US"/>
              <a:t>α</a:t>
            </a:r>
            <a:r>
              <a:rPr lang="en-US" err="1"/>
              <a:t>ίτερος</a:t>
            </a:r>
            <a:r>
              <a:rPr lang="en-US"/>
              <a:t> </a:t>
            </a:r>
            <a:r>
              <a:rPr lang="en-US" err="1"/>
              <a:t>τομέ</a:t>
            </a:r>
            <a:r>
              <a:rPr lang="en-US"/>
              <a:t>ας </a:t>
            </a:r>
            <a:r>
              <a:rPr lang="en-US" err="1"/>
              <a:t>εστί</a:t>
            </a:r>
            <a:r>
              <a:rPr lang="en-US"/>
              <a:t>α</a:t>
            </a:r>
            <a:r>
              <a:rPr lang="en-US" err="1"/>
              <a:t>σης</a:t>
            </a:r>
            <a:r>
              <a:rPr lang="en-US"/>
              <a:t> </a:t>
            </a:r>
            <a:r>
              <a:rPr lang="en-US" err="1"/>
              <a:t>στις</a:t>
            </a:r>
            <a:r>
              <a:rPr lang="en-US"/>
              <a:t> π</a:t>
            </a:r>
            <a:r>
              <a:rPr lang="en-US" err="1"/>
              <a:t>ροσ</a:t>
            </a:r>
            <a:r>
              <a:rPr lang="en-US"/>
              <a:t>π</a:t>
            </a:r>
            <a:r>
              <a:rPr lang="en-US" err="1"/>
              <a:t>άθειές</a:t>
            </a:r>
            <a:r>
              <a:rPr lang="en-US"/>
              <a:t> μας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την</a:t>
            </a:r>
            <a:r>
              <a:rPr lang="en-US"/>
              <a:t> ΕΚΕ </a:t>
            </a:r>
            <a:r>
              <a:rPr lang="en-US" err="1"/>
              <a:t>ήτ</a:t>
            </a:r>
            <a:r>
              <a:rPr lang="en-US"/>
              <a:t>αν η </a:t>
            </a:r>
            <a:r>
              <a:rPr lang="en-US" err="1"/>
              <a:t>εκ</a:t>
            </a:r>
            <a:r>
              <a:rPr lang="en-US"/>
              <a:t>πα</a:t>
            </a:r>
            <a:r>
              <a:rPr lang="en-US" err="1"/>
              <a:t>ίδευση</a:t>
            </a:r>
            <a:r>
              <a:rPr lang="en-US"/>
              <a:t> και η </a:t>
            </a:r>
            <a:r>
              <a:rPr lang="en-US" err="1"/>
              <a:t>ισότητ</a:t>
            </a:r>
            <a:r>
              <a:rPr lang="en-US"/>
              <a:t>α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φύλων</a:t>
            </a:r>
            <a:r>
              <a:rPr lang="en-US"/>
              <a:t>, όπ</a:t>
            </a:r>
            <a:r>
              <a:rPr lang="en-US" err="1"/>
              <a:t>ου</a:t>
            </a:r>
            <a:r>
              <a:rPr lang="en-US"/>
              <a:t> </a:t>
            </a:r>
            <a:r>
              <a:rPr lang="en-US" err="1"/>
              <a:t>χρημ</a:t>
            </a:r>
            <a:r>
              <a:rPr lang="en-US"/>
              <a:t>α</a:t>
            </a:r>
            <a:r>
              <a:rPr lang="en-US" err="1"/>
              <a:t>τοδοτήσ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π</a:t>
            </a:r>
            <a:r>
              <a:rPr lang="en-US" err="1"/>
              <a:t>ρογράμμ</a:t>
            </a:r>
            <a:r>
              <a:rPr lang="en-US"/>
              <a:t>ατα και π</a:t>
            </a:r>
            <a:r>
              <a:rPr lang="en-US" err="1"/>
              <a:t>ρωτο</a:t>
            </a:r>
            <a:r>
              <a:rPr lang="en-US"/>
              <a:t>β</a:t>
            </a:r>
            <a:r>
              <a:rPr lang="en-US" err="1"/>
              <a:t>ουλίες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τη</a:t>
            </a:r>
            <a:r>
              <a:rPr lang="en-US"/>
              <a:t> β</a:t>
            </a:r>
            <a:r>
              <a:rPr lang="en-US" err="1"/>
              <a:t>ελτίωση</a:t>
            </a:r>
            <a:r>
              <a:rPr lang="en-US"/>
              <a:t>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ευκ</a:t>
            </a:r>
            <a:r>
              <a:rPr lang="en-US"/>
              <a:t>α</a:t>
            </a:r>
            <a:r>
              <a:rPr lang="en-US" err="1"/>
              <a:t>ιριών</a:t>
            </a:r>
            <a:r>
              <a:rPr lang="en-US"/>
              <a:t> </a:t>
            </a:r>
            <a:r>
              <a:rPr lang="en-US" err="1"/>
              <a:t>μάθησης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τα </a:t>
            </a:r>
            <a:r>
              <a:rPr lang="en-US" err="1"/>
              <a:t>μειονεκτούντ</a:t>
            </a:r>
            <a:r>
              <a:rPr lang="en-US"/>
              <a:t>α πα</a:t>
            </a:r>
            <a:r>
              <a:rPr lang="en-US" err="1"/>
              <a:t>ιδιά</a:t>
            </a:r>
            <a:r>
              <a:rPr lang="en-US"/>
              <a:t> και </a:t>
            </a:r>
            <a:r>
              <a:rPr lang="en-US" err="1"/>
              <a:t>την</a:t>
            </a:r>
            <a:r>
              <a:rPr lang="en-US"/>
              <a:t> π</a:t>
            </a:r>
            <a:r>
              <a:rPr lang="en-US" err="1"/>
              <a:t>ροώθηση</a:t>
            </a:r>
            <a:r>
              <a:rPr lang="en-US"/>
              <a:t> </a:t>
            </a:r>
            <a:r>
              <a:rPr lang="en-US" err="1"/>
              <a:t>ίσων</a:t>
            </a:r>
            <a:r>
              <a:rPr lang="en-US"/>
              <a:t> </a:t>
            </a:r>
            <a:r>
              <a:rPr lang="en-US" err="1"/>
              <a:t>ευκ</a:t>
            </a:r>
            <a:r>
              <a:rPr lang="en-US"/>
              <a:t>α</a:t>
            </a:r>
            <a:r>
              <a:rPr lang="en-US" err="1"/>
              <a:t>ιριών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όλ</a:t>
            </a:r>
            <a:r>
              <a:rPr lang="en-US"/>
              <a:t>α τα </a:t>
            </a:r>
            <a:r>
              <a:rPr lang="en-US" err="1"/>
              <a:t>φύλ</a:t>
            </a:r>
            <a:r>
              <a:rPr lang="en-US"/>
              <a:t>α. </a:t>
            </a:r>
            <a:r>
              <a:rPr lang="en-US" err="1"/>
              <a:t>Οι</a:t>
            </a:r>
            <a:r>
              <a:rPr lang="en-US"/>
              <a:t> π</a:t>
            </a:r>
            <a:r>
              <a:rPr lang="en-US" err="1"/>
              <a:t>ροσ</a:t>
            </a:r>
            <a:r>
              <a:rPr lang="en-US"/>
              <a:t>π</a:t>
            </a:r>
            <a:r>
              <a:rPr lang="en-US" err="1"/>
              <a:t>άθειές</a:t>
            </a:r>
            <a:r>
              <a:rPr lang="en-US"/>
              <a:t> μας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την</a:t>
            </a:r>
            <a:r>
              <a:rPr lang="en-US"/>
              <a:t> ΕΚΕ </a:t>
            </a:r>
            <a:r>
              <a:rPr lang="en-US" err="1"/>
              <a:t>όχι</a:t>
            </a:r>
            <a:r>
              <a:rPr lang="en-US"/>
              <a:t> </a:t>
            </a:r>
            <a:r>
              <a:rPr lang="en-US" err="1"/>
              <a:t>μόνο</a:t>
            </a:r>
            <a:r>
              <a:rPr lang="en-US"/>
              <a:t> </a:t>
            </a:r>
            <a:r>
              <a:rPr lang="en-US" err="1"/>
              <a:t>συνέ</a:t>
            </a:r>
            <a:r>
              <a:rPr lang="en-US"/>
              <a:t>βαλαν </a:t>
            </a:r>
            <a:r>
              <a:rPr lang="en-US" err="1"/>
              <a:t>στην</a:t>
            </a:r>
            <a:r>
              <a:rPr lang="en-US"/>
              <a:t> επ</a:t>
            </a:r>
            <a:r>
              <a:rPr lang="en-US" err="1"/>
              <a:t>ιτυχί</a:t>
            </a:r>
            <a:r>
              <a:rPr lang="en-US"/>
              <a:t>α μας, α</a:t>
            </a:r>
            <a:r>
              <a:rPr lang="en-US" err="1"/>
              <a:t>λλά</a:t>
            </a:r>
            <a:r>
              <a:rPr lang="en-US"/>
              <a:t> </a:t>
            </a:r>
            <a:r>
              <a:rPr lang="en-US" err="1"/>
              <a:t>είχ</a:t>
            </a:r>
            <a:r>
              <a:rPr lang="en-US"/>
              <a:t>αν απ</a:t>
            </a:r>
            <a:r>
              <a:rPr lang="en-US" err="1"/>
              <a:t>ήχηση</a:t>
            </a:r>
            <a:r>
              <a:rPr lang="en-US"/>
              <a:t> </a:t>
            </a:r>
            <a:r>
              <a:rPr lang="en-US" err="1"/>
              <a:t>στους</a:t>
            </a:r>
            <a:r>
              <a:rPr lang="en-US"/>
              <a:t> π</a:t>
            </a:r>
            <a:r>
              <a:rPr lang="en-US" err="1"/>
              <a:t>ελάτες</a:t>
            </a:r>
            <a:r>
              <a:rPr lang="en-US"/>
              <a:t> μας, </a:t>
            </a:r>
            <a:r>
              <a:rPr lang="en-US" err="1"/>
              <a:t>δημιουργώντ</a:t>
            </a:r>
            <a:r>
              <a:rPr lang="en-US"/>
              <a:t>ας </a:t>
            </a:r>
            <a:r>
              <a:rPr lang="en-US" err="1"/>
              <a:t>μι</a:t>
            </a:r>
            <a:r>
              <a:rPr lang="en-US"/>
              <a:t>α </a:t>
            </a:r>
            <a:r>
              <a:rPr lang="en-US" err="1"/>
              <a:t>θετική</a:t>
            </a:r>
            <a:r>
              <a:rPr lang="en-US"/>
              <a:t> </a:t>
            </a:r>
            <a:r>
              <a:rPr lang="en-US" err="1"/>
              <a:t>εικόν</a:t>
            </a:r>
            <a:r>
              <a:rPr lang="en-US"/>
              <a:t>α </a:t>
            </a:r>
            <a:r>
              <a:rPr lang="en-US" err="1"/>
              <a:t>της</a:t>
            </a:r>
            <a:r>
              <a:rPr lang="en-US"/>
              <a:t> επ</a:t>
            </a:r>
            <a:r>
              <a:rPr lang="en-US" err="1"/>
              <a:t>ωνυμί</a:t>
            </a:r>
            <a:r>
              <a:rPr lang="en-US"/>
              <a:t>ας μας.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8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Ακόμη</a:t>
            </a:r>
            <a:r>
              <a:rPr lang="en-US"/>
              <a:t> και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δύσκολες</a:t>
            </a:r>
            <a:r>
              <a:rPr lang="en-US"/>
              <a:t> </a:t>
            </a:r>
            <a:r>
              <a:rPr lang="en-US" err="1"/>
              <a:t>οικονομικές</a:t>
            </a:r>
            <a:r>
              <a:rPr lang="en-US"/>
              <a:t> π</a:t>
            </a:r>
            <a:r>
              <a:rPr lang="en-US" err="1"/>
              <a:t>εριόδους</a:t>
            </a:r>
            <a:r>
              <a:rPr lang="en-US"/>
              <a:t>, η Sneaky Company πα</a:t>
            </a:r>
            <a:r>
              <a:rPr lang="en-US" err="1"/>
              <a:t>ρέμεινε</a:t>
            </a:r>
            <a:r>
              <a:rPr lang="en-US"/>
              <a:t> </a:t>
            </a:r>
            <a:r>
              <a:rPr lang="en-US" err="1"/>
              <a:t>στ</a:t>
            </a:r>
            <a:r>
              <a:rPr lang="en-US"/>
              <a:t>α</a:t>
            </a:r>
            <a:r>
              <a:rPr lang="en-US" err="1"/>
              <a:t>θερή</a:t>
            </a:r>
            <a:r>
              <a:rPr lang="en-US"/>
              <a:t> </a:t>
            </a:r>
            <a:r>
              <a:rPr lang="en-US" err="1"/>
              <a:t>στη</a:t>
            </a:r>
            <a:r>
              <a:rPr lang="en-US"/>
              <a:t> </a:t>
            </a:r>
            <a:r>
              <a:rPr lang="en-US" err="1"/>
              <a:t>δέσμευσή</a:t>
            </a:r>
            <a:r>
              <a:rPr lang="en-US"/>
              <a:t> μας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τηρούμε</a:t>
            </a:r>
            <a:r>
              <a:rPr lang="en-US"/>
              <a:t> π</a:t>
            </a:r>
            <a:r>
              <a:rPr lang="en-US" err="1"/>
              <a:t>ροϊόντ</a:t>
            </a:r>
            <a:r>
              <a:rPr lang="en-US"/>
              <a:t>α </a:t>
            </a:r>
            <a:r>
              <a:rPr lang="en-US" err="1"/>
              <a:t>υψηλής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ας και να </a:t>
            </a:r>
            <a:r>
              <a:rPr lang="en-US" err="1"/>
              <a:t>δίνουμε</a:t>
            </a:r>
            <a:r>
              <a:rPr lang="en-US"/>
              <a:t> π</a:t>
            </a:r>
            <a:r>
              <a:rPr lang="en-US" err="1"/>
              <a:t>ροτερ</a:t>
            </a:r>
            <a:r>
              <a:rPr lang="en-US"/>
              <a:t>α</a:t>
            </a:r>
            <a:r>
              <a:rPr lang="en-US" err="1"/>
              <a:t>ιότητ</a:t>
            </a:r>
            <a:r>
              <a:rPr lang="en-US"/>
              <a:t>α </a:t>
            </a:r>
            <a:r>
              <a:rPr lang="en-US" err="1"/>
              <a:t>στην</a:t>
            </a:r>
            <a:r>
              <a:rPr lang="en-US"/>
              <a:t> </a:t>
            </a:r>
            <a:r>
              <a:rPr lang="en-US" err="1"/>
              <a:t>ευημερί</a:t>
            </a:r>
            <a:r>
              <a:rPr lang="en-US"/>
              <a:t>α </a:t>
            </a:r>
            <a:r>
              <a:rPr lang="en-US" err="1"/>
              <a:t>του</a:t>
            </a:r>
            <a:r>
              <a:rPr lang="en-US"/>
              <a:t> π</a:t>
            </a:r>
            <a:r>
              <a:rPr lang="en-US" err="1"/>
              <a:t>ροσω</a:t>
            </a:r>
            <a:r>
              <a:rPr lang="en-US"/>
              <a:t>π</a:t>
            </a:r>
            <a:r>
              <a:rPr lang="en-US" err="1"/>
              <a:t>ικού</a:t>
            </a:r>
            <a:r>
              <a:rPr lang="en-US"/>
              <a:t> μας. </a:t>
            </a:r>
            <a:r>
              <a:rPr lang="en-US" err="1"/>
              <a:t>Πιστεύ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ότι</a:t>
            </a:r>
            <a:r>
              <a:rPr lang="en-US"/>
              <a:t> 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 να </a:t>
            </a:r>
            <a:r>
              <a:rPr lang="en-US" err="1"/>
              <a:t>στ</a:t>
            </a:r>
            <a:r>
              <a:rPr lang="en-US"/>
              <a:t>α</a:t>
            </a:r>
            <a:r>
              <a:rPr lang="en-US" err="1"/>
              <a:t>θούμε</a:t>
            </a:r>
            <a:r>
              <a:rPr lang="en-US"/>
              <a:t> μα</a:t>
            </a:r>
            <a:r>
              <a:rPr lang="en-US" err="1"/>
              <a:t>ζί</a:t>
            </a:r>
            <a:r>
              <a:rPr lang="en-US"/>
              <a:t> </a:t>
            </a:r>
            <a:r>
              <a:rPr lang="en-US" err="1"/>
              <a:t>ως</a:t>
            </a:r>
            <a:r>
              <a:rPr lang="en-US"/>
              <a:t> </a:t>
            </a:r>
            <a:r>
              <a:rPr lang="en-US" err="1"/>
              <a:t>οικογένει</a:t>
            </a:r>
            <a:r>
              <a:rPr lang="en-US"/>
              <a:t>α, θα μπ</a:t>
            </a:r>
            <a:r>
              <a:rPr lang="en-US" err="1"/>
              <a:t>ορούσ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να </a:t>
            </a:r>
            <a:r>
              <a:rPr lang="en-US" err="1"/>
              <a:t>ξε</a:t>
            </a:r>
            <a:r>
              <a:rPr lang="en-US"/>
              <a:t>π</a:t>
            </a:r>
            <a:r>
              <a:rPr lang="en-US" err="1"/>
              <a:t>εράσουμε</a:t>
            </a:r>
            <a:r>
              <a:rPr lang="en-US"/>
              <a:t> </a:t>
            </a:r>
            <a:r>
              <a:rPr lang="en-US" err="1"/>
              <a:t>κάθε</a:t>
            </a:r>
            <a:r>
              <a:rPr lang="en-US"/>
              <a:t> </a:t>
            </a:r>
            <a:r>
              <a:rPr lang="en-US" err="1"/>
              <a:t>εμ</a:t>
            </a:r>
            <a:r>
              <a:rPr lang="en-US"/>
              <a:t>π</a:t>
            </a:r>
            <a:r>
              <a:rPr lang="en-US" err="1"/>
              <a:t>όδιο</a:t>
            </a:r>
            <a:r>
              <a:rPr lang="en-US"/>
              <a:t> και να β</a:t>
            </a:r>
            <a:r>
              <a:rPr lang="en-US" err="1"/>
              <a:t>γούμε</a:t>
            </a:r>
            <a:r>
              <a:rPr lang="en-US"/>
              <a:t> α</a:t>
            </a:r>
            <a:r>
              <a:rPr lang="en-US" err="1"/>
              <a:t>κόμ</a:t>
            </a:r>
            <a:r>
              <a:rPr lang="en-US"/>
              <a:t>α π</a:t>
            </a:r>
            <a:r>
              <a:rPr lang="en-US" err="1"/>
              <a:t>ιο</a:t>
            </a:r>
            <a:r>
              <a:rPr lang="en-US"/>
              <a:t> </a:t>
            </a:r>
            <a:r>
              <a:rPr lang="en-US" err="1"/>
              <a:t>δυν</a:t>
            </a:r>
            <a:r>
              <a:rPr lang="en-US"/>
              <a:t>α</a:t>
            </a:r>
            <a:r>
              <a:rPr lang="en-US" err="1"/>
              <a:t>τοί</a:t>
            </a:r>
            <a:r>
              <a:rPr lang="en-US"/>
              <a:t>. Η π</a:t>
            </a:r>
            <a:r>
              <a:rPr lang="en-US" err="1"/>
              <a:t>ροσέγγισή</a:t>
            </a:r>
            <a:r>
              <a:rPr lang="en-US"/>
              <a:t> μας επ</a:t>
            </a:r>
            <a:r>
              <a:rPr lang="en-US" err="1"/>
              <a:t>ικεντρώθηκε</a:t>
            </a:r>
            <a:r>
              <a:rPr lang="en-US"/>
              <a:t> </a:t>
            </a:r>
            <a:r>
              <a:rPr lang="en-US" err="1"/>
              <a:t>γύρω</a:t>
            </a:r>
            <a:r>
              <a:rPr lang="en-US"/>
              <a:t> από </a:t>
            </a:r>
            <a:r>
              <a:rPr lang="en-US" err="1"/>
              <a:t>την</a:t>
            </a:r>
            <a:r>
              <a:rPr lang="en-US"/>
              <a:t> υπ</a:t>
            </a:r>
            <a:r>
              <a:rPr lang="en-US" err="1"/>
              <a:t>οστήριξη</a:t>
            </a:r>
            <a:r>
              <a:rPr lang="en-US"/>
              <a:t>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ζομένων</a:t>
            </a:r>
            <a:r>
              <a:rPr lang="en-US"/>
              <a:t> μας, </a:t>
            </a:r>
            <a:r>
              <a:rPr lang="en-US" err="1"/>
              <a:t>την</a:t>
            </a:r>
            <a:r>
              <a:rPr lang="en-US"/>
              <a:t> επ</a:t>
            </a:r>
            <a:r>
              <a:rPr lang="en-US" err="1"/>
              <a:t>ένδυση</a:t>
            </a:r>
            <a:r>
              <a:rPr lang="en-US"/>
              <a:t> </a:t>
            </a:r>
            <a:r>
              <a:rPr lang="en-US" err="1"/>
              <a:t>στην</a:t>
            </a:r>
            <a:r>
              <a:rPr lang="en-US"/>
              <a:t> α</a:t>
            </a:r>
            <a:r>
              <a:rPr lang="en-US" err="1"/>
              <a:t>νά</a:t>
            </a:r>
            <a:r>
              <a:rPr lang="en-US"/>
              <a:t>π</a:t>
            </a:r>
            <a:r>
              <a:rPr lang="en-US" err="1"/>
              <a:t>τυξη</a:t>
            </a:r>
            <a:r>
              <a:rPr lang="en-US"/>
              <a:t> και </a:t>
            </a:r>
            <a:r>
              <a:rPr lang="en-US" err="1"/>
              <a:t>την</a:t>
            </a:r>
            <a:r>
              <a:rPr lang="en-US"/>
              <a:t> α</a:t>
            </a:r>
            <a:r>
              <a:rPr lang="en-US" err="1"/>
              <a:t>νά</a:t>
            </a:r>
            <a:r>
              <a:rPr lang="en-US"/>
              <a:t>π</a:t>
            </a:r>
            <a:r>
              <a:rPr lang="en-US" err="1"/>
              <a:t>τυξή</a:t>
            </a:r>
            <a:r>
              <a:rPr lang="en-US"/>
              <a:t> </a:t>
            </a:r>
            <a:r>
              <a:rPr lang="en-US" err="1"/>
              <a:t>τους</a:t>
            </a:r>
            <a:r>
              <a:rPr lang="en-US"/>
              <a:t> και </a:t>
            </a:r>
            <a:r>
              <a:rPr lang="en-US" err="1"/>
              <a:t>τη</a:t>
            </a:r>
            <a:r>
              <a:rPr lang="en-US"/>
              <a:t>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σφάλιση</a:t>
            </a:r>
            <a:r>
              <a:rPr lang="en-US"/>
              <a:t> </a:t>
            </a:r>
            <a:r>
              <a:rPr lang="en-US" err="1"/>
              <a:t>ότι</a:t>
            </a:r>
            <a:r>
              <a:rPr lang="en-US"/>
              <a:t> η π</a:t>
            </a:r>
            <a:r>
              <a:rPr lang="en-US" err="1"/>
              <a:t>οιότητ</a:t>
            </a:r>
            <a:r>
              <a:rPr lang="en-US"/>
              <a:t>α </a:t>
            </a:r>
            <a:r>
              <a:rPr lang="en-US" err="1"/>
              <a:t>των</a:t>
            </a:r>
            <a:r>
              <a:rPr lang="en-US"/>
              <a:t> π</a:t>
            </a:r>
            <a:r>
              <a:rPr lang="en-US" err="1"/>
              <a:t>ροϊόντων</a:t>
            </a:r>
            <a:r>
              <a:rPr lang="en-US"/>
              <a:t> μας </a:t>
            </a:r>
            <a:r>
              <a:rPr lang="en-US" err="1"/>
              <a:t>δεν</a:t>
            </a:r>
            <a:r>
              <a:rPr lang="en-US"/>
              <a:t> υπ</a:t>
            </a:r>
            <a:r>
              <a:rPr lang="en-US" err="1"/>
              <a:t>οχωρούσε</a:t>
            </a:r>
            <a:r>
              <a:rPr lang="en-US"/>
              <a:t> π</a:t>
            </a:r>
            <a:r>
              <a:rPr lang="en-US" err="1"/>
              <a:t>οτέ</a:t>
            </a:r>
            <a:r>
              <a:rPr lang="en-US"/>
              <a:t>. </a:t>
            </a:r>
            <a:r>
              <a:rPr lang="en-US" err="1"/>
              <a:t>Αυτή</a:t>
            </a:r>
            <a:r>
              <a:rPr lang="en-US"/>
              <a:t> η α</a:t>
            </a:r>
            <a:r>
              <a:rPr lang="en-US" err="1"/>
              <a:t>κλόνητη</a:t>
            </a:r>
            <a:r>
              <a:rPr lang="en-US"/>
              <a:t> α</a:t>
            </a:r>
            <a:r>
              <a:rPr lang="en-US" err="1"/>
              <a:t>φοσίωση</a:t>
            </a:r>
            <a:r>
              <a:rPr lang="en-US"/>
              <a:t> μας επ</a:t>
            </a:r>
            <a:r>
              <a:rPr lang="en-US" err="1"/>
              <a:t>έτρεψε</a:t>
            </a:r>
            <a:r>
              <a:rPr lang="en-US"/>
              <a:t>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τηρήσουμε</a:t>
            </a:r>
            <a:r>
              <a:rPr lang="en-US"/>
              <a:t> </a:t>
            </a:r>
            <a:r>
              <a:rPr lang="en-US" err="1"/>
              <a:t>το</a:t>
            </a:r>
            <a:r>
              <a:rPr lang="en-US"/>
              <a:t> α</a:t>
            </a:r>
            <a:r>
              <a:rPr lang="en-US" err="1"/>
              <a:t>ντ</a:t>
            </a:r>
            <a:r>
              <a:rPr lang="en-US"/>
              <a:t>α</a:t>
            </a:r>
            <a:r>
              <a:rPr lang="en-US" err="1"/>
              <a:t>γωνιστικό</a:t>
            </a:r>
            <a:r>
              <a:rPr lang="en-US"/>
              <a:t> μας π</a:t>
            </a:r>
            <a:r>
              <a:rPr lang="en-US" err="1"/>
              <a:t>λεονέκτημ</a:t>
            </a:r>
            <a:r>
              <a:rPr lang="en-US"/>
              <a:t>α και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τηρήσουμε</a:t>
            </a:r>
            <a:r>
              <a:rPr lang="en-US"/>
              <a:t> </a:t>
            </a:r>
            <a:r>
              <a:rPr lang="en-US" err="1"/>
              <a:t>τις</a:t>
            </a:r>
            <a:r>
              <a:rPr lang="en-US"/>
              <a:t> α</a:t>
            </a:r>
            <a:r>
              <a:rPr lang="en-US" err="1"/>
              <a:t>ξίες</a:t>
            </a:r>
            <a:r>
              <a:rPr lang="en-US"/>
              <a:t> π</a:t>
            </a:r>
            <a:r>
              <a:rPr lang="en-US" err="1"/>
              <a:t>ου</a:t>
            </a:r>
            <a:r>
              <a:rPr lang="en-US"/>
              <a:t> κα</a:t>
            </a:r>
            <a:r>
              <a:rPr lang="en-US" err="1"/>
              <a:t>θορίζουν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ετ</a:t>
            </a:r>
            <a:r>
              <a:rPr lang="en-US"/>
              <a:t>α</a:t>
            </a:r>
            <a:r>
              <a:rPr lang="en-US" err="1"/>
              <a:t>ιρεί</a:t>
            </a:r>
            <a:r>
              <a:rPr lang="en-US"/>
              <a:t>α μας.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655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Η Sneaky Company ανα</a:t>
            </a:r>
            <a:r>
              <a:rPr lang="en-US" err="1"/>
              <a:t>γνώρισε</a:t>
            </a:r>
            <a:r>
              <a:rPr lang="en-US"/>
              <a:t> π</a:t>
            </a:r>
            <a:r>
              <a:rPr lang="en-US" err="1"/>
              <a:t>ρολη</a:t>
            </a:r>
            <a:r>
              <a:rPr lang="en-US"/>
              <a:t>π</a:t>
            </a:r>
            <a:r>
              <a:rPr lang="en-US" err="1"/>
              <a:t>τικά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α</a:t>
            </a:r>
            <a:r>
              <a:rPr lang="en-US" err="1"/>
              <a:t>νάγκη</a:t>
            </a:r>
            <a:r>
              <a:rPr lang="en-US"/>
              <a:t> επ</a:t>
            </a:r>
            <a:r>
              <a:rPr lang="en-US" err="1"/>
              <a:t>έκτ</a:t>
            </a:r>
            <a:r>
              <a:rPr lang="en-US"/>
              <a:t>α</a:t>
            </a:r>
            <a:r>
              <a:rPr lang="en-US" err="1"/>
              <a:t>σης</a:t>
            </a:r>
            <a:r>
              <a:rPr lang="en-US"/>
              <a:t> π</a:t>
            </a:r>
            <a:r>
              <a:rPr lang="en-US" err="1"/>
              <a:t>ροκειμένου</a:t>
            </a:r>
            <a:r>
              <a:rPr lang="en-US"/>
              <a:t>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τηρηθούν</a:t>
            </a:r>
            <a:r>
              <a:rPr lang="en-US"/>
              <a:t> </a:t>
            </a:r>
            <a:r>
              <a:rPr lang="en-US" err="1"/>
              <a:t>ευκ</a:t>
            </a:r>
            <a:r>
              <a:rPr lang="en-US"/>
              <a:t>α</a:t>
            </a:r>
            <a:r>
              <a:rPr lang="en-US" err="1"/>
              <a:t>ιρίες</a:t>
            </a:r>
            <a:r>
              <a:rPr lang="en-US"/>
              <a:t>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όλους</a:t>
            </a:r>
            <a:r>
              <a:rPr lang="en-US"/>
              <a:t> </a:t>
            </a:r>
            <a:r>
              <a:rPr lang="en-US" err="1"/>
              <a:t>τους</a:t>
            </a:r>
            <a:r>
              <a:rPr lang="en-US"/>
              <a:t> </a:t>
            </a:r>
            <a:r>
              <a:rPr lang="en-US" err="1"/>
              <a:t>εμ</a:t>
            </a:r>
            <a:r>
              <a:rPr lang="en-US"/>
              <a:t>π</a:t>
            </a:r>
            <a:r>
              <a:rPr lang="en-US" err="1"/>
              <a:t>λεκόμενους</a:t>
            </a:r>
            <a:r>
              <a:rPr lang="en-US"/>
              <a:t>. </a:t>
            </a:r>
            <a:r>
              <a:rPr lang="en-US" err="1"/>
              <a:t>Ως</a:t>
            </a:r>
            <a:r>
              <a:rPr lang="en-US"/>
              <a:t> απ</a:t>
            </a:r>
            <a:r>
              <a:rPr lang="en-US" err="1"/>
              <a:t>οτέλεσμ</a:t>
            </a:r>
            <a:r>
              <a:rPr lang="en-US"/>
              <a:t>α, μπ</a:t>
            </a:r>
            <a:r>
              <a:rPr lang="en-US" err="1"/>
              <a:t>ήκ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στην</a:t>
            </a:r>
            <a:r>
              <a:rPr lang="en-US"/>
              <a:t> </a:t>
            </a:r>
            <a:r>
              <a:rPr lang="en-US" err="1"/>
              <a:t>ομάδ</a:t>
            </a:r>
            <a:r>
              <a:rPr lang="en-US"/>
              <a:t>α </a:t>
            </a:r>
            <a:r>
              <a:rPr lang="en-US" err="1"/>
              <a:t>οικειότητ</a:t>
            </a:r>
            <a:r>
              <a:rPr lang="en-US"/>
              <a:t>ας π</a:t>
            </a:r>
            <a:r>
              <a:rPr lang="en-US" err="1"/>
              <a:t>ελ</a:t>
            </a:r>
            <a:r>
              <a:rPr lang="en-US"/>
              <a:t>α</a:t>
            </a:r>
            <a:r>
              <a:rPr lang="en-US" err="1"/>
              <a:t>τών</a:t>
            </a:r>
            <a:r>
              <a:rPr lang="en-US"/>
              <a:t>, </a:t>
            </a:r>
            <a:r>
              <a:rPr lang="en-US" err="1"/>
              <a:t>διευρύνοντ</a:t>
            </a:r>
            <a:r>
              <a:rPr lang="en-US"/>
              <a:t>ας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εμ</a:t>
            </a:r>
            <a:r>
              <a:rPr lang="en-US"/>
              <a:t>β</a:t>
            </a:r>
            <a:r>
              <a:rPr lang="en-US" err="1"/>
              <a:t>έλειά</a:t>
            </a:r>
            <a:r>
              <a:rPr lang="en-US"/>
              <a:t> μας </a:t>
            </a:r>
            <a:r>
              <a:rPr lang="en-US" err="1"/>
              <a:t>στην</a:t>
            </a:r>
            <a:r>
              <a:rPr lang="en-US"/>
              <a:t> α</a:t>
            </a:r>
            <a:r>
              <a:rPr lang="en-US" err="1"/>
              <a:t>γορά</a:t>
            </a:r>
            <a:r>
              <a:rPr lang="en-US"/>
              <a:t> και π</a:t>
            </a:r>
            <a:r>
              <a:rPr lang="en-US" err="1"/>
              <a:t>ροσ</a:t>
            </a:r>
            <a:r>
              <a:rPr lang="en-US"/>
              <a:t>α</a:t>
            </a:r>
            <a:r>
              <a:rPr lang="en-US" err="1"/>
              <a:t>ρμόζοντ</a:t>
            </a:r>
            <a:r>
              <a:rPr lang="en-US"/>
              <a:t>ας </a:t>
            </a:r>
            <a:r>
              <a:rPr lang="en-US" err="1"/>
              <a:t>τις</a:t>
            </a:r>
            <a:r>
              <a:rPr lang="en-US"/>
              <a:t> π</a:t>
            </a:r>
            <a:r>
              <a:rPr lang="en-US" err="1"/>
              <a:t>ροσφορές</a:t>
            </a:r>
            <a:r>
              <a:rPr lang="en-US"/>
              <a:t> μας </a:t>
            </a:r>
            <a:r>
              <a:rPr lang="en-US" err="1"/>
              <a:t>γι</a:t>
            </a:r>
            <a:r>
              <a:rPr lang="en-US"/>
              <a:t>α να κα</a:t>
            </a:r>
            <a:r>
              <a:rPr lang="en-US" err="1"/>
              <a:t>λύψουμε</a:t>
            </a:r>
            <a:r>
              <a:rPr lang="en-US"/>
              <a:t> </a:t>
            </a:r>
            <a:r>
              <a:rPr lang="en-US" err="1"/>
              <a:t>έν</a:t>
            </a:r>
            <a:r>
              <a:rPr lang="en-US"/>
              <a:t>α </a:t>
            </a:r>
            <a:r>
              <a:rPr lang="en-US" err="1"/>
              <a:t>ευρύτερο</a:t>
            </a:r>
            <a:r>
              <a:rPr lang="en-US"/>
              <a:t> </a:t>
            </a:r>
            <a:r>
              <a:rPr lang="en-US" err="1"/>
              <a:t>κοινό</a:t>
            </a:r>
            <a:r>
              <a:rPr lang="en-US"/>
              <a:t>. </a:t>
            </a:r>
            <a:r>
              <a:rPr lang="en-US" err="1"/>
              <a:t>Στόχος</a:t>
            </a:r>
            <a:r>
              <a:rPr lang="en-US"/>
              <a:t> μας </a:t>
            </a:r>
            <a:r>
              <a:rPr lang="en-US" err="1"/>
              <a:t>ήτ</a:t>
            </a:r>
            <a:r>
              <a:rPr lang="en-US"/>
              <a:t>αν να </a:t>
            </a:r>
            <a:r>
              <a:rPr lang="en-US" err="1"/>
              <a:t>κάνουμε</a:t>
            </a:r>
            <a:r>
              <a:rPr lang="en-US"/>
              <a:t> τα </a:t>
            </a:r>
            <a:r>
              <a:rPr lang="en-US" err="1"/>
              <a:t>υψηλής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ας, κα</a:t>
            </a:r>
            <a:r>
              <a:rPr lang="en-US" err="1"/>
              <a:t>ινοτόμ</a:t>
            </a:r>
            <a:r>
              <a:rPr lang="en-US"/>
              <a:t>α sneaker shoes μας π</a:t>
            </a:r>
            <a:r>
              <a:rPr lang="en-US" err="1"/>
              <a:t>ροσ</a:t>
            </a:r>
            <a:r>
              <a:rPr lang="en-US"/>
              <a:t>β</a:t>
            </a:r>
            <a:r>
              <a:rPr lang="en-US" err="1"/>
              <a:t>άσιμ</a:t>
            </a:r>
            <a:r>
              <a:rPr lang="en-US"/>
              <a:t>α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όλους</a:t>
            </a:r>
            <a:r>
              <a:rPr lang="en-US"/>
              <a:t>, </a:t>
            </a:r>
            <a:r>
              <a:rPr lang="en-US" err="1"/>
              <a:t>ενώ</a:t>
            </a:r>
            <a:r>
              <a:rPr lang="en-US"/>
              <a:t> </a:t>
            </a:r>
            <a:r>
              <a:rPr lang="en-US" err="1"/>
              <a:t>συνεχίζουμε</a:t>
            </a:r>
            <a:r>
              <a:rPr lang="en-US"/>
              <a:t> να </a:t>
            </a:r>
            <a:r>
              <a:rPr lang="en-US" err="1"/>
              <a:t>δίνουμε</a:t>
            </a:r>
            <a:r>
              <a:rPr lang="en-US"/>
              <a:t> π</a:t>
            </a:r>
            <a:r>
              <a:rPr lang="en-US" err="1"/>
              <a:t>ροτερ</a:t>
            </a:r>
            <a:r>
              <a:rPr lang="en-US"/>
              <a:t>α</a:t>
            </a:r>
            <a:r>
              <a:rPr lang="en-US" err="1"/>
              <a:t>ιότητ</a:t>
            </a:r>
            <a:r>
              <a:rPr lang="en-US"/>
              <a:t>α </a:t>
            </a:r>
            <a:r>
              <a:rPr lang="en-US" err="1"/>
              <a:t>στη</a:t>
            </a:r>
            <a:r>
              <a:rPr lang="en-US"/>
              <a:t> </a:t>
            </a:r>
            <a:r>
              <a:rPr lang="en-US" err="1"/>
              <a:t>δέσμευσή</a:t>
            </a:r>
            <a:r>
              <a:rPr lang="en-US"/>
              <a:t> μας </a:t>
            </a:r>
            <a:r>
              <a:rPr lang="en-US" err="1"/>
              <a:t>γι</a:t>
            </a:r>
            <a:r>
              <a:rPr lang="en-US"/>
              <a:t>α </a:t>
            </a:r>
            <a:r>
              <a:rPr lang="en-US" err="1"/>
              <a:t>την</a:t>
            </a:r>
            <a:r>
              <a:rPr lang="en-US"/>
              <a:t> ΕΚΕ και </a:t>
            </a:r>
            <a:r>
              <a:rPr lang="en-US" err="1"/>
              <a:t>την</a:t>
            </a:r>
            <a:r>
              <a:rPr lang="en-US"/>
              <a:t> </a:t>
            </a:r>
            <a:r>
              <a:rPr lang="en-US" err="1"/>
              <a:t>ευημερί</a:t>
            </a:r>
            <a:r>
              <a:rPr lang="en-US"/>
              <a:t>α </a:t>
            </a:r>
            <a:r>
              <a:rPr lang="en-US" err="1"/>
              <a:t>των</a:t>
            </a:r>
            <a:r>
              <a:rPr lang="en-US"/>
              <a:t> </a:t>
            </a:r>
            <a:r>
              <a:rPr lang="en-US" err="1"/>
              <a:t>εργ</a:t>
            </a:r>
            <a:r>
              <a:rPr lang="en-US"/>
              <a:t>α</a:t>
            </a:r>
            <a:r>
              <a:rPr lang="en-US" err="1"/>
              <a:t>ζομένων</a:t>
            </a:r>
            <a:r>
              <a:rPr lang="en-US"/>
              <a:t>. </a:t>
            </a:r>
            <a:r>
              <a:rPr lang="en-US" err="1"/>
              <a:t>Αυτή</a:t>
            </a:r>
            <a:r>
              <a:rPr lang="en-US"/>
              <a:t> η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τηγική</a:t>
            </a:r>
            <a:r>
              <a:rPr lang="en-US"/>
              <a:t> επ</a:t>
            </a:r>
            <a:r>
              <a:rPr lang="en-US" err="1"/>
              <a:t>έκτ</a:t>
            </a:r>
            <a:r>
              <a:rPr lang="en-US"/>
              <a:t>α</a:t>
            </a:r>
            <a:r>
              <a:rPr lang="en-US" err="1"/>
              <a:t>ση</a:t>
            </a:r>
            <a:r>
              <a:rPr lang="en-US"/>
              <a:t> μας επ</a:t>
            </a:r>
            <a:r>
              <a:rPr lang="en-US" err="1"/>
              <a:t>έτρεψε</a:t>
            </a:r>
            <a:r>
              <a:rPr lang="en-US"/>
              <a:t> να αναπ</a:t>
            </a:r>
            <a:r>
              <a:rPr lang="en-US" err="1"/>
              <a:t>τυχθούμε</a:t>
            </a:r>
            <a:r>
              <a:rPr lang="en-US"/>
              <a:t> και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τηρήσουμε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επ</a:t>
            </a:r>
            <a:r>
              <a:rPr lang="en-US" err="1"/>
              <a:t>ιτυχί</a:t>
            </a:r>
            <a:r>
              <a:rPr lang="en-US"/>
              <a:t>α μας,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τηρώντ</a:t>
            </a:r>
            <a:r>
              <a:rPr lang="en-US"/>
              <a:t>ας πα</a:t>
            </a:r>
            <a:r>
              <a:rPr lang="en-US" err="1"/>
              <a:t>ράλληλ</a:t>
            </a:r>
            <a:r>
              <a:rPr lang="en-US"/>
              <a:t>α </a:t>
            </a:r>
            <a:r>
              <a:rPr lang="en-US" err="1"/>
              <a:t>τις</a:t>
            </a:r>
            <a:r>
              <a:rPr lang="en-US"/>
              <a:t> βα</a:t>
            </a:r>
            <a:r>
              <a:rPr lang="en-US" err="1"/>
              <a:t>σικές</a:t>
            </a:r>
            <a:r>
              <a:rPr lang="en-US"/>
              <a:t> α</a:t>
            </a:r>
            <a:r>
              <a:rPr lang="en-US" err="1"/>
              <a:t>ξίες</a:t>
            </a:r>
            <a:r>
              <a:rPr lang="en-US"/>
              <a:t> και </a:t>
            </a:r>
            <a:r>
              <a:rPr lang="en-US" err="1"/>
              <a:t>το</a:t>
            </a:r>
            <a:r>
              <a:rPr lang="en-US"/>
              <a:t> </a:t>
            </a:r>
            <a:r>
              <a:rPr lang="en-US" err="1"/>
              <a:t>όρ</a:t>
            </a:r>
            <a:r>
              <a:rPr lang="en-US"/>
              <a:t>α</a:t>
            </a:r>
            <a:r>
              <a:rPr lang="en-US" err="1"/>
              <a:t>μά</a:t>
            </a:r>
            <a:r>
              <a:rPr lang="en-US"/>
              <a:t> μας.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402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Η </a:t>
            </a:r>
            <a:r>
              <a:rPr lang="en-US" err="1"/>
              <a:t>στ</a:t>
            </a:r>
            <a:r>
              <a:rPr lang="en-US"/>
              <a:t>α</a:t>
            </a:r>
            <a:r>
              <a:rPr lang="en-US" err="1"/>
              <a:t>θερή</a:t>
            </a:r>
            <a:r>
              <a:rPr lang="en-US"/>
              <a:t> </a:t>
            </a:r>
            <a:r>
              <a:rPr lang="en-US" err="1"/>
              <a:t>κορυφ</a:t>
            </a:r>
            <a:r>
              <a:rPr lang="en-US"/>
              <a:t>αία απ</a:t>
            </a:r>
            <a:r>
              <a:rPr lang="en-US" err="1"/>
              <a:t>όδοση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Sneaky Company μπ</a:t>
            </a:r>
            <a:r>
              <a:rPr lang="en-US" err="1"/>
              <a:t>ορεί</a:t>
            </a:r>
            <a:r>
              <a:rPr lang="en-US"/>
              <a:t> να απ</a:t>
            </a:r>
            <a:r>
              <a:rPr lang="en-US" err="1"/>
              <a:t>οδοθεί</a:t>
            </a:r>
            <a:r>
              <a:rPr lang="en-US"/>
              <a:t> </a:t>
            </a:r>
            <a:r>
              <a:rPr lang="en-US" err="1"/>
              <a:t>στην</a:t>
            </a:r>
            <a:r>
              <a:rPr lang="en-US"/>
              <a:t> α</a:t>
            </a:r>
            <a:r>
              <a:rPr lang="en-US" err="1"/>
              <a:t>διάκο</a:t>
            </a:r>
            <a:r>
              <a:rPr lang="en-US"/>
              <a:t>πη </a:t>
            </a:r>
            <a:r>
              <a:rPr lang="en-US" err="1"/>
              <a:t>εστί</a:t>
            </a:r>
            <a:r>
              <a:rPr lang="en-US"/>
              <a:t>α</a:t>
            </a:r>
            <a:r>
              <a:rPr lang="en-US" err="1"/>
              <a:t>σή</a:t>
            </a:r>
            <a:r>
              <a:rPr lang="en-US"/>
              <a:t> μας </a:t>
            </a:r>
            <a:r>
              <a:rPr lang="en-US" err="1"/>
              <a:t>στην</a:t>
            </a:r>
            <a:r>
              <a:rPr lang="en-US"/>
              <a:t> κα</a:t>
            </a:r>
            <a:r>
              <a:rPr lang="en-US" err="1"/>
              <a:t>ινοτομί</a:t>
            </a:r>
            <a:r>
              <a:rPr lang="en-US"/>
              <a:t>α, </a:t>
            </a:r>
            <a:r>
              <a:rPr lang="en-US" err="1"/>
              <a:t>την</a:t>
            </a:r>
            <a:r>
              <a:rPr lang="en-US"/>
              <a:t> π</a:t>
            </a:r>
            <a:r>
              <a:rPr lang="en-US" err="1"/>
              <a:t>οιότητ</a:t>
            </a:r>
            <a:r>
              <a:rPr lang="en-US"/>
              <a:t>α και </a:t>
            </a:r>
            <a:r>
              <a:rPr lang="en-US" err="1"/>
              <a:t>την</a:t>
            </a:r>
            <a:r>
              <a:rPr lang="en-US"/>
              <a:t> απ</a:t>
            </a:r>
            <a:r>
              <a:rPr lang="en-US" err="1"/>
              <a:t>οτελεσμ</a:t>
            </a:r>
            <a:r>
              <a:rPr lang="en-US"/>
              <a:t>α</a:t>
            </a:r>
            <a:r>
              <a:rPr lang="en-US" err="1"/>
              <a:t>τική</a:t>
            </a:r>
            <a:r>
              <a:rPr lang="en-US"/>
              <a:t> π</a:t>
            </a:r>
            <a:r>
              <a:rPr lang="en-US" err="1"/>
              <a:t>ροώθηση</a:t>
            </a:r>
            <a:r>
              <a:rPr lang="en-US"/>
              <a:t>,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συνδυ</a:t>
            </a:r>
            <a:r>
              <a:rPr lang="en-US"/>
              <a:t>α</a:t>
            </a:r>
            <a:r>
              <a:rPr lang="en-US" err="1"/>
              <a:t>σμό</a:t>
            </a:r>
            <a:r>
              <a:rPr lang="en-US"/>
              <a:t> 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τις</a:t>
            </a:r>
            <a:r>
              <a:rPr lang="en-US"/>
              <a:t> π</a:t>
            </a:r>
            <a:r>
              <a:rPr lang="en-US" err="1"/>
              <a:t>ρο</a:t>
            </a:r>
            <a:r>
              <a:rPr lang="en-US"/>
              <a:t>ανα</a:t>
            </a:r>
            <a:r>
              <a:rPr lang="en-US" err="1"/>
              <a:t>φερθείσες</a:t>
            </a:r>
            <a:r>
              <a:rPr lang="en-US"/>
              <a:t> </a:t>
            </a:r>
            <a:r>
              <a:rPr lang="en-US" err="1"/>
              <a:t>στρ</a:t>
            </a:r>
            <a:r>
              <a:rPr lang="en-US"/>
              <a:t>α</a:t>
            </a:r>
            <a:r>
              <a:rPr lang="en-US" err="1"/>
              <a:t>τηγικές</a:t>
            </a:r>
            <a:r>
              <a:rPr lang="en-US"/>
              <a:t> π</a:t>
            </a:r>
            <a:r>
              <a:rPr lang="en-US" err="1"/>
              <a:t>ροτερ</a:t>
            </a:r>
            <a:r>
              <a:rPr lang="en-US"/>
              <a:t>α</a:t>
            </a:r>
            <a:r>
              <a:rPr lang="en-US" err="1"/>
              <a:t>ιότητες</a:t>
            </a:r>
            <a:r>
              <a:rPr lang="en-US"/>
              <a:t>. Η </a:t>
            </a:r>
            <a:r>
              <a:rPr lang="en-US" err="1"/>
              <a:t>έμφ</a:t>
            </a:r>
            <a:r>
              <a:rPr lang="en-US"/>
              <a:t>α</a:t>
            </a:r>
            <a:r>
              <a:rPr lang="en-US" err="1"/>
              <a:t>ση</a:t>
            </a:r>
            <a:r>
              <a:rPr lang="en-US"/>
              <a:t> π</a:t>
            </a:r>
            <a:r>
              <a:rPr lang="en-US" err="1"/>
              <a:t>ου</a:t>
            </a:r>
            <a:r>
              <a:rPr lang="en-US"/>
              <a:t> </a:t>
            </a:r>
            <a:r>
              <a:rPr lang="en-US" err="1"/>
              <a:t>δώσ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στη</a:t>
            </a:r>
            <a:r>
              <a:rPr lang="en-US"/>
              <a:t> </a:t>
            </a:r>
            <a:r>
              <a:rPr lang="en-US" err="1"/>
              <a:t>δημιουργί</a:t>
            </a:r>
            <a:r>
              <a:rPr lang="en-US"/>
              <a:t>α </a:t>
            </a:r>
            <a:r>
              <a:rPr lang="en-US" err="1"/>
              <a:t>ισχυρών</a:t>
            </a:r>
            <a:r>
              <a:rPr lang="en-US"/>
              <a:t> </a:t>
            </a:r>
            <a:r>
              <a:rPr lang="en-US" err="1"/>
              <a:t>κοινωνικών</a:t>
            </a:r>
            <a:r>
              <a:rPr lang="en-US"/>
              <a:t> </a:t>
            </a:r>
            <a:r>
              <a:rPr lang="en-US" err="1"/>
              <a:t>συνδέσεων</a:t>
            </a:r>
            <a:r>
              <a:rPr lang="en-US"/>
              <a:t> και </a:t>
            </a:r>
            <a:r>
              <a:rPr lang="en-US" err="1"/>
              <a:t>δικτύωσης</a:t>
            </a:r>
            <a:r>
              <a:rPr lang="en-US"/>
              <a:t> έπα</a:t>
            </a:r>
            <a:r>
              <a:rPr lang="en-US" err="1"/>
              <a:t>ιξε</a:t>
            </a:r>
            <a:r>
              <a:rPr lang="en-US"/>
              <a:t> κα</a:t>
            </a:r>
            <a:r>
              <a:rPr lang="en-US" err="1"/>
              <a:t>θοριστικό</a:t>
            </a:r>
            <a:r>
              <a:rPr lang="en-US"/>
              <a:t> </a:t>
            </a:r>
            <a:r>
              <a:rPr lang="en-US" err="1"/>
              <a:t>ρόλο</a:t>
            </a:r>
            <a:r>
              <a:rPr lang="en-US"/>
              <a:t> </a:t>
            </a:r>
            <a:r>
              <a:rPr lang="en-US" err="1"/>
              <a:t>στην</a:t>
            </a:r>
            <a:r>
              <a:rPr lang="en-US"/>
              <a:t> επ</a:t>
            </a:r>
            <a:r>
              <a:rPr lang="en-US" err="1"/>
              <a:t>ίτευξη</a:t>
            </a:r>
            <a:r>
              <a:rPr lang="en-US"/>
              <a:t> </a:t>
            </a:r>
            <a:r>
              <a:rPr lang="en-US" err="1"/>
              <a:t>της</a:t>
            </a:r>
            <a:r>
              <a:rPr lang="en-US"/>
              <a:t> επ</a:t>
            </a:r>
            <a:r>
              <a:rPr lang="en-US" err="1"/>
              <a:t>ιτυχί</a:t>
            </a:r>
            <a:r>
              <a:rPr lang="en-US"/>
              <a:t>ας. </a:t>
            </a:r>
            <a:r>
              <a:rPr lang="en-US" err="1"/>
              <a:t>Με</a:t>
            </a:r>
            <a:r>
              <a:rPr lang="en-US"/>
              <a:t> </a:t>
            </a:r>
            <a:r>
              <a:rPr lang="en-US" err="1"/>
              <a:t>την</a:t>
            </a:r>
            <a:r>
              <a:rPr lang="en-US"/>
              <a:t> π</a:t>
            </a:r>
            <a:r>
              <a:rPr lang="en-US" err="1"/>
              <a:t>ροώθηση</a:t>
            </a:r>
            <a:r>
              <a:rPr lang="en-US"/>
              <a:t> </a:t>
            </a:r>
            <a:r>
              <a:rPr lang="en-US" err="1"/>
              <a:t>ουσι</a:t>
            </a:r>
            <a:r>
              <a:rPr lang="en-US"/>
              <a:t>α</a:t>
            </a:r>
            <a:r>
              <a:rPr lang="en-US" err="1"/>
              <a:t>στικών</a:t>
            </a:r>
            <a:r>
              <a:rPr lang="en-US"/>
              <a:t> </a:t>
            </a:r>
            <a:r>
              <a:rPr lang="en-US" err="1"/>
              <a:t>σχέσεων</a:t>
            </a:r>
            <a:r>
              <a:rPr lang="en-US"/>
              <a:t> </a:t>
            </a:r>
            <a:r>
              <a:rPr lang="en-US" err="1"/>
              <a:t>με</a:t>
            </a:r>
            <a:r>
              <a:rPr lang="en-US"/>
              <a:t> π</a:t>
            </a:r>
            <a:r>
              <a:rPr lang="en-US" err="1"/>
              <a:t>ελάτες</a:t>
            </a:r>
            <a:r>
              <a:rPr lang="en-US"/>
              <a:t>, π</a:t>
            </a:r>
            <a:r>
              <a:rPr lang="en-US" err="1"/>
              <a:t>ρομηθευτές</a:t>
            </a:r>
            <a:r>
              <a:rPr lang="en-US"/>
              <a:t> και </a:t>
            </a:r>
            <a:r>
              <a:rPr lang="en-US" err="1"/>
              <a:t>συνεργάτες</a:t>
            </a:r>
            <a:r>
              <a:rPr lang="en-US"/>
              <a:t> </a:t>
            </a:r>
            <a:r>
              <a:rPr lang="en-US" err="1"/>
              <a:t>του</a:t>
            </a:r>
            <a:r>
              <a:rPr lang="en-US"/>
              <a:t> </a:t>
            </a:r>
            <a:r>
              <a:rPr lang="en-US" err="1"/>
              <a:t>κλάδου</a:t>
            </a:r>
            <a:r>
              <a:rPr lang="en-US"/>
              <a:t>, μπ</a:t>
            </a:r>
            <a:r>
              <a:rPr lang="en-US" err="1"/>
              <a:t>ορέσ</a:t>
            </a:r>
            <a:r>
              <a:rPr lang="en-US"/>
              <a:t>α</a:t>
            </a:r>
            <a:r>
              <a:rPr lang="en-US" err="1"/>
              <a:t>με</a:t>
            </a:r>
            <a:r>
              <a:rPr lang="en-US"/>
              <a:t> να παρα</a:t>
            </a:r>
            <a:r>
              <a:rPr lang="en-US" err="1"/>
              <a:t>μείνουμε</a:t>
            </a:r>
            <a:r>
              <a:rPr lang="en-US"/>
              <a:t> μπ</a:t>
            </a:r>
            <a:r>
              <a:rPr lang="en-US" err="1"/>
              <a:t>ροστά</a:t>
            </a:r>
            <a:r>
              <a:rPr lang="en-US"/>
              <a:t> από </a:t>
            </a:r>
            <a:r>
              <a:rPr lang="en-US" err="1"/>
              <a:t>τον</a:t>
            </a:r>
            <a:r>
              <a:rPr lang="en-US"/>
              <a:t> α</a:t>
            </a:r>
            <a:r>
              <a:rPr lang="en-US" err="1"/>
              <a:t>ντ</a:t>
            </a:r>
            <a:r>
              <a:rPr lang="en-US"/>
              <a:t>α</a:t>
            </a:r>
            <a:r>
              <a:rPr lang="en-US" err="1"/>
              <a:t>γωνισμό</a:t>
            </a:r>
            <a:r>
              <a:rPr lang="en-US"/>
              <a:t>,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τηρήσουμε</a:t>
            </a:r>
            <a:r>
              <a:rPr lang="en-US"/>
              <a:t> </a:t>
            </a:r>
            <a:r>
              <a:rPr lang="en-US" err="1"/>
              <a:t>τη</a:t>
            </a:r>
            <a:r>
              <a:rPr lang="en-US"/>
              <a:t> </a:t>
            </a:r>
            <a:r>
              <a:rPr lang="en-US" err="1"/>
              <a:t>θέση</a:t>
            </a:r>
            <a:r>
              <a:rPr lang="en-US"/>
              <a:t> μας </a:t>
            </a:r>
            <a:r>
              <a:rPr lang="en-US" err="1"/>
              <a:t>στην</a:t>
            </a:r>
            <a:r>
              <a:rPr lang="en-US"/>
              <a:t> α</a:t>
            </a:r>
            <a:r>
              <a:rPr lang="en-US" err="1"/>
              <a:t>γορά</a:t>
            </a:r>
            <a:r>
              <a:rPr lang="en-US"/>
              <a:t> και να </a:t>
            </a:r>
            <a:r>
              <a:rPr lang="en-US" err="1"/>
              <a:t>δι</a:t>
            </a:r>
            <a:r>
              <a:rPr lang="en-US"/>
              <a:t>α</a:t>
            </a:r>
            <a:r>
              <a:rPr lang="en-US" err="1"/>
              <a:t>σφ</a:t>
            </a:r>
            <a:r>
              <a:rPr lang="en-US"/>
              <a:t>α</a:t>
            </a:r>
            <a:r>
              <a:rPr lang="en-US" err="1"/>
              <a:t>λίσουμε</a:t>
            </a:r>
            <a:r>
              <a:rPr lang="en-US"/>
              <a:t> </a:t>
            </a:r>
            <a:r>
              <a:rPr lang="en-US" err="1"/>
              <a:t>ότι</a:t>
            </a:r>
            <a:r>
              <a:rPr lang="en-US"/>
              <a:t> τα π</a:t>
            </a:r>
            <a:r>
              <a:rPr lang="en-US" err="1"/>
              <a:t>ροϊόντ</a:t>
            </a:r>
            <a:r>
              <a:rPr lang="en-US"/>
              <a:t>α και </a:t>
            </a:r>
            <a:r>
              <a:rPr lang="en-US" err="1"/>
              <a:t>οι</a:t>
            </a:r>
            <a:r>
              <a:rPr lang="en-US"/>
              <a:t> υπ</a:t>
            </a:r>
            <a:r>
              <a:rPr lang="en-US" err="1"/>
              <a:t>ηρεσίες</a:t>
            </a:r>
            <a:r>
              <a:rPr lang="en-US"/>
              <a:t> μας παρα</a:t>
            </a:r>
            <a:r>
              <a:rPr lang="en-US" err="1"/>
              <a:t>μένουν</a:t>
            </a:r>
            <a:r>
              <a:rPr lang="en-US"/>
              <a:t> </a:t>
            </a:r>
            <a:r>
              <a:rPr lang="en-US" err="1"/>
              <a:t>σε</a:t>
            </a:r>
            <a:r>
              <a:rPr lang="en-US"/>
              <a:t> </a:t>
            </a:r>
            <a:r>
              <a:rPr lang="en-US" err="1"/>
              <a:t>υψηλή</a:t>
            </a:r>
            <a:r>
              <a:rPr lang="en-US"/>
              <a:t> </a:t>
            </a:r>
            <a:r>
              <a:rPr lang="en-US" err="1"/>
              <a:t>ζήτηση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ADD2E4-9783-42C6-B7E0-E51C8E8C66F7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577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13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6FED40-570F-D346-BF6F-48B24596C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724858"/>
            <a:ext cx="6143625" cy="2308324"/>
          </a:xfrm>
        </p:spPr>
        <p:txBody>
          <a:bodyPr>
            <a:normAutofit/>
          </a:bodyPr>
          <a:lstStyle/>
          <a:p>
            <a:pPr algn="l"/>
            <a:r>
              <a:rPr lang="en-US" sz="7200" b="1">
                <a:solidFill>
                  <a:schemeClr val="bg1"/>
                </a:solidFill>
                <a:cs typeface="Calibri Light"/>
              </a:rPr>
              <a:t>Sneakers </a:t>
            </a:r>
            <a:r>
              <a:rPr lang="en-US" sz="7200" b="1">
                <a:solidFill>
                  <a:srgbClr val="D24832"/>
                </a:solidFill>
                <a:cs typeface="Calibri Light"/>
              </a:rPr>
              <a:t>Sneaky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DBACC81-A6E8-DCEB-5E5C-644C693EB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024" y="4414180"/>
            <a:ext cx="6147335" cy="15945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cs typeface="Calibri"/>
              </a:rPr>
              <a:t>A Strategy Retrospective by </a:t>
            </a:r>
          </a:p>
          <a:p>
            <a:pPr algn="l"/>
            <a:r>
              <a:rPr lang="en-US">
                <a:solidFill>
                  <a:schemeClr val="bg1"/>
                </a:solidFill>
                <a:cs typeface="Calibri"/>
              </a:rPr>
              <a:t>Anna </a:t>
            </a:r>
            <a:r>
              <a:rPr lang="en-US" err="1">
                <a:solidFill>
                  <a:schemeClr val="bg1"/>
                </a:solidFill>
                <a:cs typeface="Calibri"/>
              </a:rPr>
              <a:t>Kalaitzidou</a:t>
            </a:r>
            <a:r>
              <a:rPr lang="en-US">
                <a:solidFill>
                  <a:schemeClr val="bg1"/>
                </a:solidFill>
                <a:cs typeface="Calibri"/>
              </a:rPr>
              <a:t>, Evangelia </a:t>
            </a:r>
            <a:r>
              <a:rPr lang="en-US" err="1">
                <a:solidFill>
                  <a:schemeClr val="bg1"/>
                </a:solidFill>
                <a:cs typeface="Calibri"/>
              </a:rPr>
              <a:t>Theoduli</a:t>
            </a:r>
            <a:r>
              <a:rPr lang="en-US">
                <a:solidFill>
                  <a:schemeClr val="bg1"/>
                </a:solidFill>
                <a:cs typeface="Calibri"/>
              </a:rPr>
              <a:t>, Georgia Kosmidou,  Michail Markou, Theodoros Fragoulis </a:t>
            </a:r>
          </a:p>
        </p:txBody>
      </p:sp>
      <p:grpSp>
        <p:nvGrpSpPr>
          <p:cNvPr id="69" name="Group 15">
            <a:extLst>
              <a:ext uri="{FF2B5EF4-FFF2-40B4-BE49-F238E27FC236}">
                <a16:creationId xmlns:a16="http://schemas.microsoft.com/office/drawing/2014/main" id="{7E1A958F-B13C-493F-9379-F8B2A8E25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FB5EAED-0736-41E4-9FF1-75ABE9B8F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A11F6D4-9A5C-47E6-8FE1-23C1050E98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0" name="Freeform: Shape 21">
                <a:extLst>
                  <a:ext uri="{FF2B5EF4-FFF2-40B4-BE49-F238E27FC236}">
                    <a16:creationId xmlns:a16="http://schemas.microsoft.com/office/drawing/2014/main" id="{176DBB23-7826-41BB-B874-141EA54613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17">
              <a:extLst>
                <a:ext uri="{FF2B5EF4-FFF2-40B4-BE49-F238E27FC236}">
                  <a16:creationId xmlns:a16="http://schemas.microsoft.com/office/drawing/2014/main" id="{043AD90C-3309-4439-99A6-B9EE5E85B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A3E9337-6002-4002-B793-055F19307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19">
                <a:extLst>
                  <a:ext uri="{FF2B5EF4-FFF2-40B4-BE49-F238E27FC236}">
                    <a16:creationId xmlns:a16="http://schemas.microsoft.com/office/drawing/2014/main" id="{CA6D3F49-18AE-475F-915A-DF73EF064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" name="Picture 9" descr="Logo&#10;&#10;Description automatically generated">
            <a:extLst>
              <a:ext uri="{FF2B5EF4-FFF2-40B4-BE49-F238E27FC236}">
                <a16:creationId xmlns:a16="http://schemas.microsoft.com/office/drawing/2014/main" id="{C9862B59-78F4-9338-C22A-B16D06FED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337" y="1429488"/>
            <a:ext cx="1987200" cy="1987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5ADFAA3-1F10-5BA1-2384-1FFC4EFD3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7250" y="3510000"/>
            <a:ext cx="1987200" cy="1987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A7F8D3-3B1D-B94A-DCB0-9F374BF07990}"/>
              </a:ext>
            </a:extLst>
          </p:cNvPr>
          <p:cNvSpPr txBox="1"/>
          <p:nvPr/>
        </p:nvSpPr>
        <p:spPr>
          <a:xfrm>
            <a:off x="9446381" y="6216952"/>
            <a:ext cx="2743200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cs typeface="Calibri"/>
              </a:rPr>
              <a:t>10-03-2023/28-04-2023</a:t>
            </a:r>
          </a:p>
          <a:p>
            <a:pPr algn="l">
              <a:spcAft>
                <a:spcPts val="600"/>
              </a:spcAft>
            </a:pPr>
            <a:endParaRPr lang="en-US">
              <a:cs typeface="Calibri"/>
            </a:endParaRPr>
          </a:p>
        </p:txBody>
      </p:sp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1E01705D-4890-9B18-76E9-9F58732FB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43" y="292171"/>
            <a:ext cx="2743200" cy="144018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57351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67EDE5-9752-3E90-7160-D726E6E96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US" sz="3400" b="1">
                <a:ea typeface="Calibri Light"/>
                <a:cs typeface="Calibri Light"/>
              </a:rPr>
              <a:t>Expanding Opportunities: Customer Intimacy Group</a:t>
            </a:r>
            <a:endParaRPr lang="en-US" sz="34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5A950-A932-BD52-6E62-6E061A859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>
                <a:ea typeface="Calibri"/>
                <a:cs typeface="Calibri"/>
              </a:rPr>
              <a:t>Proactively recognized the need for expansion</a:t>
            </a:r>
          </a:p>
          <a:p>
            <a:r>
              <a:rPr lang="en-US" sz="1900">
                <a:ea typeface="Calibri"/>
                <a:cs typeface="Calibri"/>
              </a:rPr>
              <a:t>Entered the customer intimacy group</a:t>
            </a:r>
            <a:endParaRPr lang="en-US" sz="1900"/>
          </a:p>
          <a:p>
            <a:r>
              <a:rPr lang="en-US" sz="1900">
                <a:ea typeface="Calibri"/>
                <a:cs typeface="Calibri"/>
              </a:rPr>
              <a:t>Broadened market reach and tailored offerings</a:t>
            </a:r>
            <a:endParaRPr lang="en-US" sz="1900"/>
          </a:p>
          <a:p>
            <a:r>
              <a:rPr lang="en-US" sz="1900">
                <a:ea typeface="Calibri"/>
                <a:cs typeface="Calibri"/>
              </a:rPr>
              <a:t>Goal: Make sneakers accessible to everyone</a:t>
            </a:r>
            <a:endParaRPr lang="en-US" sz="1900"/>
          </a:p>
          <a:p>
            <a:r>
              <a:rPr lang="en-US" sz="1900">
                <a:ea typeface="Calibri"/>
                <a:cs typeface="Calibri"/>
              </a:rPr>
              <a:t>Continued commitment to CSR and employee well-being</a:t>
            </a:r>
            <a:endParaRPr lang="en-US" sz="1900"/>
          </a:p>
          <a:p>
            <a:r>
              <a:rPr lang="en-US" sz="1900">
                <a:ea typeface="Calibri"/>
                <a:cs typeface="Calibri"/>
              </a:rPr>
              <a:t>Strategic expansion for sustained success and growth</a:t>
            </a:r>
            <a:endParaRPr lang="en-US" sz="1900"/>
          </a:p>
          <a:p>
            <a:endParaRPr lang="en-US" sz="1900">
              <a:ea typeface="Calibri"/>
              <a:cs typeface="Calibri"/>
            </a:endParaRPr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BFE5BEB-E4DB-D7BB-2653-3B6A3D4A3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588" y="288243"/>
            <a:ext cx="4897309" cy="2671584"/>
          </a:xfrm>
          <a:prstGeom prst="rect">
            <a:avLst/>
          </a:prstGeom>
        </p:spPr>
      </p:pic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D11C8B09-419B-1730-13C6-7A5E818AD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200" y="3053939"/>
            <a:ext cx="2969979" cy="351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73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D0358-B8D0-2E87-1466-07349A957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Innovation, Quality, and Networking: The Keys to Our Success</a:t>
            </a:r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62D57-1C4B-FA5E-2C5F-ACD905E3F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Calibri"/>
                <a:cs typeface="Calibri"/>
              </a:rPr>
              <a:t>Focus on innovation, quality, and promotion</a:t>
            </a:r>
          </a:p>
          <a:p>
            <a:r>
              <a:rPr lang="en-US">
                <a:ea typeface="Calibri"/>
                <a:cs typeface="Calibri"/>
              </a:rPr>
              <a:t>Strong social connections and networking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Fostered relationships with:</a:t>
            </a:r>
            <a:endParaRPr lang="en-US"/>
          </a:p>
          <a:p>
            <a:pPr lvl="1"/>
            <a:r>
              <a:rPr lang="en-US" sz="2800">
                <a:ea typeface="Calibri"/>
                <a:cs typeface="Calibri"/>
              </a:rPr>
              <a:t>Customers</a:t>
            </a:r>
          </a:p>
          <a:p>
            <a:pPr lvl="1"/>
            <a:r>
              <a:rPr lang="en-US" sz="2800">
                <a:ea typeface="Calibri"/>
                <a:cs typeface="Calibri"/>
              </a:rPr>
              <a:t>Suppliers</a:t>
            </a:r>
          </a:p>
          <a:p>
            <a:pPr lvl="1"/>
            <a:r>
              <a:rPr lang="en-US" sz="2800">
                <a:ea typeface="Calibri"/>
                <a:cs typeface="Calibri"/>
              </a:rPr>
              <a:t>Industry partners</a:t>
            </a:r>
          </a:p>
          <a:p>
            <a:r>
              <a:rPr lang="en-US">
                <a:ea typeface="Calibri"/>
                <a:cs typeface="Calibri"/>
              </a:rPr>
              <a:t>Staying ahead of the competition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Maintaining market position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Ensuring products and services in high demand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7382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551C2-494F-2CFA-8A19-BB4856233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Balancing Priorities for Sustainable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3048F-3EFC-42BF-281F-7B4738B23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Every aspect plays a crucial role in success</a:t>
            </a:r>
          </a:p>
          <a:p>
            <a:r>
              <a:rPr lang="en-US">
                <a:ea typeface="Calibri"/>
                <a:cs typeface="Calibri"/>
              </a:rPr>
              <a:t>Greater emphasis on core values and causes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Active listening and collaboration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Connecting all aspects of the business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Strong, sustainable foundation for success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Holistic approach to navigate challenges and maintain a competitive edge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9899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8C97-64DF-C60D-3A07-41AA3A45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Lessons Learned and Future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645E1-6F44-89F3-95CC-65C3398924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500">
                <a:ea typeface="Calibri"/>
                <a:cs typeface="Calibri"/>
              </a:rPr>
              <a:t>Valuable lessons learned:</a:t>
            </a:r>
          </a:p>
          <a:p>
            <a:pPr lvl="1">
              <a:buFont typeface="Wingdings" panose="020B0604020202020204" pitchFamily="34" charset="0"/>
              <a:buChar char="v"/>
            </a:pPr>
            <a:r>
              <a:rPr lang="en-US" sz="2500">
                <a:ea typeface="Calibri"/>
                <a:cs typeface="Calibri"/>
              </a:rPr>
              <a:t>Adaptability</a:t>
            </a:r>
          </a:p>
          <a:p>
            <a:pPr lvl="1">
              <a:buFont typeface="Wingdings" panose="020B0604020202020204" pitchFamily="34" charset="0"/>
              <a:buChar char="v"/>
            </a:pPr>
            <a:r>
              <a:rPr lang="en-US" sz="2500">
                <a:ea typeface="Calibri"/>
                <a:cs typeface="Calibri"/>
              </a:rPr>
              <a:t>Strategic planning</a:t>
            </a:r>
          </a:p>
          <a:p>
            <a:pPr lvl="1">
              <a:buFont typeface="Wingdings" panose="020B0604020202020204" pitchFamily="34" charset="0"/>
              <a:buChar char="v"/>
            </a:pPr>
            <a:r>
              <a:rPr lang="en-US" sz="2500">
                <a:ea typeface="Calibri"/>
                <a:cs typeface="Calibri"/>
              </a:rPr>
              <a:t>Staying true to core values</a:t>
            </a:r>
          </a:p>
          <a:p>
            <a:r>
              <a:rPr lang="en-US" sz="2500">
                <a:ea typeface="Calibri"/>
                <a:cs typeface="Calibri"/>
              </a:rPr>
              <a:t>Future priorities: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500">
                <a:ea typeface="Calibri"/>
                <a:cs typeface="Calibri"/>
              </a:rPr>
              <a:t>Quality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500">
                <a:ea typeface="Calibri"/>
                <a:cs typeface="Calibri"/>
              </a:rPr>
              <a:t>CSR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500">
                <a:ea typeface="Calibri"/>
                <a:cs typeface="Calibri"/>
              </a:rPr>
              <a:t>Employee well-being</a:t>
            </a:r>
          </a:p>
          <a:p>
            <a:r>
              <a:rPr lang="en-US" sz="2500">
                <a:ea typeface="Calibri"/>
                <a:cs typeface="Calibri"/>
              </a:rPr>
              <a:t>Seek new opportunities for innovation and expansion</a:t>
            </a:r>
          </a:p>
          <a:p>
            <a:r>
              <a:rPr lang="en-US" sz="2500">
                <a:ea typeface="Calibri"/>
                <a:cs typeface="Calibri"/>
              </a:rPr>
              <a:t>Build upon successes and insights gained</a:t>
            </a:r>
          </a:p>
          <a:p>
            <a:r>
              <a:rPr lang="en-US" sz="2500">
                <a:ea typeface="Calibri"/>
                <a:cs typeface="Calibri"/>
              </a:rPr>
              <a:t>Confidence in maintaining industry leadership and creating a positive impact</a:t>
            </a:r>
          </a:p>
          <a:p>
            <a:endParaRPr lang="en-US" sz="25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3570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B1AE4-FBFE-CF71-1CF6-64A700C5A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Closing Remarks and 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76383B-2194-A70A-3082-70D8B701E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Dedication to quality, CSR, and employee well-being</a:t>
            </a:r>
          </a:p>
          <a:p>
            <a:r>
              <a:rPr lang="en-US">
                <a:ea typeface="Calibri"/>
                <a:cs typeface="Calibri"/>
              </a:rPr>
              <a:t>Ability to innovate, adapt, and expand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Gratitude for challenges and opportunities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Invaluable lessons learned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Appreciation for team members, mentors, and contributors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Commitment to upholding core values and building upon the strong foundation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0966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B2829-BACF-3583-A71F-0DF0AA273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18F1D-160C-7213-27ED-85CE33BC4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Porter, M.E. and Kramer, M.R., 2011. Creating shared value. Harvard business review, 89(1-2), pp.62-77.</a:t>
            </a:r>
            <a:endParaRPr lang="en-US" sz="2400">
              <a:solidFill>
                <a:srgbClr val="000000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Grant, R.M., 2016. Contemporary strategy analysis: Text and cases edition. John Wiley &amp; Sons.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Teece, D.J., Pisano, G., and Shuen, A., 1997. Dynamic capabilities and strategic management. Strategic Management Journal, 18(7), pp.509-533.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Elkington, J., 1998. Cannibals with Forks: The Triple Bottom Line of 21st Century Business. Capstone Publishing Limited.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Chesbrough, H., 2003. Open Innovation: The New Imperative for Creating and Profiting from Technology. Harvard Business School Press.</a:t>
            </a:r>
            <a:endParaRPr lang="en-US" sz="2400">
              <a:ea typeface="Calibri"/>
              <a:cs typeface="Calibri"/>
            </a:endParaRPr>
          </a:p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Freeman, R.E., 2010. Strategic management: A stakeholder approach. Cambridge University Press.</a:t>
            </a:r>
            <a:endParaRPr lang="en-US" sz="2400">
              <a:ea typeface="Calibri"/>
              <a:cs typeface="Calibri"/>
            </a:endParaRPr>
          </a:p>
          <a:p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96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3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EC3BBD-83CF-7ADC-9111-3E2A740E1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9" y="669925"/>
            <a:ext cx="4635609" cy="1325563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  <a:cs typeface="Calibri Light"/>
              </a:rPr>
              <a:t>Thank You Everyone!!!</a:t>
            </a:r>
            <a:endParaRPr lang="en-US" sz="3800">
              <a:solidFill>
                <a:schemeClr val="bg1"/>
              </a:solidFill>
            </a:endParaRPr>
          </a:p>
        </p:txBody>
      </p:sp>
      <p:cxnSp>
        <p:nvCxnSpPr>
          <p:cNvPr id="13" name="Straight Connector 15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17920" y="2026340"/>
            <a:ext cx="597408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A14AE1-71AB-4B18-826E-F563FF428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2916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4">
            <a:extLst>
              <a:ext uri="{FF2B5EF4-FFF2-40B4-BE49-F238E27FC236}">
                <a16:creationId xmlns:a16="http://schemas.microsoft.com/office/drawing/2014/main" id="{7C6E5AEA-E1E0-1C81-35B7-8D5FB4869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18238" y="2622524"/>
            <a:ext cx="4635500" cy="2997251"/>
          </a:xfr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E733C5AA-5EB3-3359-D378-E7136436A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753102" cy="256463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E15450EA-35EB-5C0D-6965-A00969DB5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577621"/>
            <a:ext cx="5756907" cy="328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54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D9CF-8822-2A7E-6FAD-27F3B62B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Our "Sneaky" Success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5AE91-711B-205E-A39C-7455E003B1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Participated in </a:t>
            </a:r>
            <a:r>
              <a:rPr lang="en-US">
                <a:ea typeface="+mn-lt"/>
                <a:cs typeface="+mn-lt"/>
              </a:rPr>
              <a:t>Edumundo </a:t>
            </a:r>
            <a:r>
              <a:rPr lang="en-US">
                <a:cs typeface="Calibri"/>
              </a:rPr>
              <a:t>Business Simulation Sneakers Company</a:t>
            </a:r>
          </a:p>
          <a:p>
            <a:r>
              <a:rPr lang="en-US">
                <a:cs typeface="Calibri"/>
              </a:rPr>
              <a:t>Consistently achieved top rankings</a:t>
            </a:r>
            <a:endParaRPr lang="en-US"/>
          </a:p>
          <a:p>
            <a:r>
              <a:rPr lang="en-US">
                <a:cs typeface="Calibri"/>
              </a:rPr>
              <a:t>Specialized in high-quality sneakers</a:t>
            </a:r>
          </a:p>
          <a:p>
            <a:r>
              <a:rPr lang="en-US">
                <a:cs typeface="Calibri"/>
              </a:rPr>
              <a:t>Focused on sustainability, employee engagement, and customer satisfaction</a:t>
            </a:r>
          </a:p>
          <a:p>
            <a:r>
              <a:rPr lang="en-US">
                <a:cs typeface="Calibri"/>
              </a:rPr>
              <a:t>Competed against multiple teams</a:t>
            </a:r>
            <a:endParaRPr lang="en-US"/>
          </a:p>
          <a:p>
            <a:r>
              <a:rPr lang="en-US">
                <a:cs typeface="Calibri"/>
              </a:rPr>
              <a:t>Strategic decision-making and effective management led to success</a:t>
            </a:r>
            <a:endParaRPr lang="en-US"/>
          </a:p>
          <a:p>
            <a:endParaRPr lang="en-US">
              <a:cs typeface="Calibri"/>
            </a:endParaRPr>
          </a:p>
        </p:txBody>
      </p:sp>
      <p:pic>
        <p:nvPicPr>
          <p:cNvPr id="4" name="Graphic 4" descr="Brain with solid fill">
            <a:extLst>
              <a:ext uri="{FF2B5EF4-FFF2-40B4-BE49-F238E27FC236}">
                <a16:creationId xmlns:a16="http://schemas.microsoft.com/office/drawing/2014/main" id="{A5EA49D4-32F1-03D8-484C-27CE51559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3562" y="2185610"/>
            <a:ext cx="914400" cy="914400"/>
          </a:xfrm>
          <a:prstGeom prst="rect">
            <a:avLst/>
          </a:prstGeom>
        </p:spPr>
      </p:pic>
      <p:pic>
        <p:nvPicPr>
          <p:cNvPr id="6" name="Graphic 5" descr="Bio-hazard outline">
            <a:extLst>
              <a:ext uri="{FF2B5EF4-FFF2-40B4-BE49-F238E27FC236}">
                <a16:creationId xmlns:a16="http://schemas.microsoft.com/office/drawing/2014/main" id="{C0DD16F4-026E-646A-572B-9EF360B2F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43848" y="34314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73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72014-1564-B3EE-2D68-56FED095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cs typeface="Calibri Light"/>
              </a:rPr>
              <a:t>Company Vision and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DD9A-8D8C-0D0D-EFE9-E8BFCF619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Vision: Become the leading sneaker company in the industry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Focus on three key areas: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Exceptional quality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Strong CSR practices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Amazing working environment</a:t>
            </a:r>
          </a:p>
          <a:p>
            <a:r>
              <a:rPr lang="en-US">
                <a:cs typeface="Calibri"/>
              </a:rPr>
              <a:t>Strategies:</a:t>
            </a:r>
            <a:endParaRPr lang="en-US"/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Prioritize product excellence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Emphasize sustainable operations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Foster a supportive and engaging workplace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Graphic 4" descr="Transfer1 outline">
            <a:extLst>
              <a:ext uri="{FF2B5EF4-FFF2-40B4-BE49-F238E27FC236}">
                <a16:creationId xmlns:a16="http://schemas.microsoft.com/office/drawing/2014/main" id="{77A98844-8897-B8A7-F746-27EB4346E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6038" y="4314371"/>
            <a:ext cx="914400" cy="914400"/>
          </a:xfrm>
          <a:prstGeom prst="rect">
            <a:avLst/>
          </a:prstGeom>
        </p:spPr>
      </p:pic>
      <p:pic>
        <p:nvPicPr>
          <p:cNvPr id="5" name="Graphic 5" descr="Clenched Fist with solid fill">
            <a:extLst>
              <a:ext uri="{FF2B5EF4-FFF2-40B4-BE49-F238E27FC236}">
                <a16:creationId xmlns:a16="http://schemas.microsoft.com/office/drawing/2014/main" id="{A7AA99B6-40BC-C0AD-8A27-AA5B6A2858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66514" y="14357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53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55D76-74A0-B76D-4FA1-EC33824EE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 b="1" dirty="0">
                <a:ea typeface="Calibri Light"/>
                <a:cs typeface="Calibri Light"/>
              </a:rPr>
              <a:t>Organizational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AF224-20B4-5787-8ABA-2D041B94A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3"/>
            <a:ext cx="5440156" cy="335347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l-GR" sz="1800" dirty="0" err="1">
                <a:ea typeface="Calibri"/>
                <a:cs typeface="Calibri"/>
              </a:rPr>
              <a:t>Designed</a:t>
            </a:r>
            <a:r>
              <a:rPr lang="el-GR" sz="1800" dirty="0">
                <a:ea typeface="Calibri"/>
                <a:cs typeface="Calibri"/>
              </a:rPr>
              <a:t> </a:t>
            </a:r>
            <a:r>
              <a:rPr lang="el-GR" sz="1800" dirty="0" err="1">
                <a:ea typeface="Calibri"/>
                <a:cs typeface="Calibri"/>
              </a:rPr>
              <a:t>to</a:t>
            </a:r>
            <a:r>
              <a:rPr lang="el-GR" sz="1800" dirty="0">
                <a:ea typeface="Calibri"/>
                <a:cs typeface="Calibri"/>
              </a:rPr>
              <a:t> </a:t>
            </a:r>
            <a:r>
              <a:rPr lang="el-GR" sz="1800" dirty="0" err="1">
                <a:ea typeface="Calibri"/>
                <a:cs typeface="Calibri"/>
              </a:rPr>
              <a:t>support</a:t>
            </a:r>
            <a:r>
              <a:rPr lang="el-GR" sz="1800" dirty="0">
                <a:ea typeface="Calibri"/>
                <a:cs typeface="Calibri"/>
              </a:rPr>
              <a:t> </a:t>
            </a:r>
            <a:r>
              <a:rPr lang="el-GR" sz="1800" dirty="0" err="1">
                <a:ea typeface="Calibri"/>
                <a:cs typeface="Calibri"/>
              </a:rPr>
              <a:t>strategic</a:t>
            </a:r>
            <a:r>
              <a:rPr lang="el-GR" sz="1800" dirty="0">
                <a:ea typeface="Calibri"/>
                <a:cs typeface="Calibri"/>
              </a:rPr>
              <a:t> </a:t>
            </a:r>
            <a:r>
              <a:rPr lang="el-GR" sz="1800" dirty="0" err="1">
                <a:ea typeface="Calibri"/>
                <a:cs typeface="Calibri"/>
              </a:rPr>
              <a:t>goals</a:t>
            </a:r>
            <a:endParaRPr lang="el-GR" sz="1800" dirty="0">
              <a:ea typeface="Calibri"/>
              <a:cs typeface="Calibri"/>
            </a:endParaRPr>
          </a:p>
          <a:p>
            <a:r>
              <a:rPr lang="el-GR" sz="1800" err="1">
                <a:ea typeface="Calibri"/>
                <a:cs typeface="Calibri"/>
              </a:rPr>
              <a:t>Facilitated</a:t>
            </a:r>
            <a:r>
              <a:rPr lang="el-GR" sz="1800" dirty="0">
                <a:ea typeface="Calibri"/>
                <a:cs typeface="Calibri"/>
              </a:rPr>
              <a:t> </a:t>
            </a:r>
            <a:r>
              <a:rPr lang="el-GR" sz="1800" err="1">
                <a:ea typeface="Calibri"/>
                <a:cs typeface="Calibri"/>
              </a:rPr>
              <a:t>seamless</a:t>
            </a:r>
            <a:r>
              <a:rPr lang="el-GR" sz="1800" dirty="0">
                <a:ea typeface="Calibri"/>
                <a:cs typeface="Calibri"/>
              </a:rPr>
              <a:t> </a:t>
            </a:r>
            <a:r>
              <a:rPr lang="el-GR" sz="1800" err="1">
                <a:ea typeface="Calibri"/>
                <a:cs typeface="Calibri"/>
              </a:rPr>
              <a:t>communication</a:t>
            </a:r>
            <a:r>
              <a:rPr lang="el-GR" sz="1800" dirty="0">
                <a:ea typeface="Calibri"/>
                <a:cs typeface="Calibri"/>
              </a:rPr>
              <a:t> and </a:t>
            </a:r>
            <a:r>
              <a:rPr lang="el-GR" sz="1800" err="1">
                <a:ea typeface="Calibri"/>
                <a:cs typeface="Calibri"/>
              </a:rPr>
              <a:t>collaboration</a:t>
            </a:r>
            <a:endParaRPr lang="el-GR" sz="1800">
              <a:ea typeface="Calibri"/>
              <a:cs typeface="Calibri"/>
            </a:endParaRPr>
          </a:p>
          <a:p>
            <a:r>
              <a:rPr lang="el-GR" sz="1800" dirty="0">
                <a:ea typeface="Calibri"/>
                <a:cs typeface="Calibri"/>
              </a:rPr>
              <a:t>Cross-</a:t>
            </a:r>
            <a:r>
              <a:rPr lang="el-GR" sz="1800" err="1">
                <a:ea typeface="Calibri"/>
                <a:cs typeface="Calibri"/>
              </a:rPr>
              <a:t>functional</a:t>
            </a:r>
            <a:r>
              <a:rPr lang="el-GR" sz="1800" dirty="0">
                <a:ea typeface="Calibri"/>
                <a:cs typeface="Calibri"/>
              </a:rPr>
              <a:t> </a:t>
            </a:r>
            <a:r>
              <a:rPr lang="el-GR" sz="1800" err="1">
                <a:ea typeface="Calibri"/>
                <a:cs typeface="Calibri"/>
              </a:rPr>
              <a:t>teams</a:t>
            </a:r>
            <a:r>
              <a:rPr lang="el-GR" sz="1800" dirty="0">
                <a:ea typeface="Calibri"/>
                <a:cs typeface="Calibri"/>
              </a:rPr>
              <a:t> </a:t>
            </a:r>
            <a:r>
              <a:rPr lang="el-GR" sz="1800" err="1">
                <a:ea typeface="Calibri"/>
                <a:cs typeface="Calibri"/>
              </a:rPr>
              <a:t>responsible</a:t>
            </a:r>
            <a:r>
              <a:rPr lang="el-GR" sz="1800" dirty="0">
                <a:ea typeface="Calibri"/>
                <a:cs typeface="Calibri"/>
              </a:rPr>
              <a:t> for </a:t>
            </a:r>
            <a:r>
              <a:rPr lang="el-GR" sz="1800" err="1">
                <a:ea typeface="Calibri"/>
                <a:cs typeface="Calibri"/>
              </a:rPr>
              <a:t>key</a:t>
            </a:r>
            <a:r>
              <a:rPr lang="el-GR" sz="1800" dirty="0">
                <a:ea typeface="Calibri"/>
                <a:cs typeface="Calibri"/>
              </a:rPr>
              <a:t> </a:t>
            </a:r>
            <a:r>
              <a:rPr lang="el-GR" sz="1800" err="1">
                <a:ea typeface="Calibri"/>
                <a:cs typeface="Calibri"/>
              </a:rPr>
              <a:t>areas</a:t>
            </a:r>
            <a:r>
              <a:rPr lang="el-GR" sz="1800" dirty="0">
                <a:ea typeface="Calibri"/>
                <a:cs typeface="Calibri"/>
              </a:rPr>
              <a:t>:</a:t>
            </a:r>
            <a:endParaRPr lang="en-US" sz="1800">
              <a:ea typeface="Calibri"/>
              <a:cs typeface="Calibri"/>
            </a:endParaRPr>
          </a:p>
          <a:p>
            <a:pPr lvl="1">
              <a:buFont typeface="Wingdings,Sans-Serif" panose="020B0604020202020204" pitchFamily="34" charset="0"/>
              <a:buChar char="v"/>
            </a:pPr>
            <a:r>
              <a:rPr lang="el-GR" sz="1800" dirty="0" err="1">
                <a:ea typeface="Calibri"/>
                <a:cs typeface="Calibri"/>
              </a:rPr>
              <a:t>Product</a:t>
            </a:r>
            <a:r>
              <a:rPr lang="el-GR" sz="1800" dirty="0">
                <a:ea typeface="Calibri"/>
                <a:cs typeface="Calibri"/>
              </a:rPr>
              <a:t> </a:t>
            </a:r>
            <a:r>
              <a:rPr lang="el-GR" sz="1800" dirty="0" err="1">
                <a:ea typeface="Calibri"/>
                <a:cs typeface="Calibri"/>
              </a:rPr>
              <a:t>development</a:t>
            </a:r>
            <a:endParaRPr lang="el-GR" sz="1800" dirty="0">
              <a:ea typeface="Calibri"/>
              <a:cs typeface="Calibri"/>
            </a:endParaRPr>
          </a:p>
          <a:p>
            <a:pPr lvl="1">
              <a:buFont typeface="Wingdings,Sans-Serif" panose="020B0604020202020204" pitchFamily="34" charset="0"/>
              <a:buChar char="v"/>
            </a:pPr>
            <a:r>
              <a:rPr lang="el-GR" sz="1800" dirty="0" err="1">
                <a:ea typeface="Calibri"/>
                <a:cs typeface="Calibri"/>
              </a:rPr>
              <a:t>Marketing</a:t>
            </a:r>
            <a:endParaRPr lang="el-GR" sz="1800" dirty="0">
              <a:ea typeface="Calibri"/>
              <a:cs typeface="Calibri"/>
            </a:endParaRPr>
          </a:p>
          <a:p>
            <a:pPr lvl="1">
              <a:buFont typeface="Wingdings,Sans-Serif" panose="020B0604020202020204" pitchFamily="34" charset="0"/>
              <a:buChar char="v"/>
            </a:pPr>
            <a:r>
              <a:rPr lang="el-GR" sz="1800" dirty="0" err="1">
                <a:ea typeface="Calibri"/>
                <a:cs typeface="Calibri"/>
              </a:rPr>
              <a:t>Sales</a:t>
            </a:r>
            <a:endParaRPr lang="el-GR" sz="1800" dirty="0">
              <a:ea typeface="Calibri"/>
              <a:cs typeface="Calibri"/>
            </a:endParaRPr>
          </a:p>
          <a:p>
            <a:pPr lvl="1">
              <a:buFont typeface="Wingdings,Sans-Serif" panose="020B0604020202020204" pitchFamily="34" charset="0"/>
              <a:buChar char="v"/>
            </a:pPr>
            <a:r>
              <a:rPr lang="el-GR" sz="1800" dirty="0">
                <a:ea typeface="Calibri"/>
                <a:cs typeface="Calibri"/>
              </a:rPr>
              <a:t>Operations</a:t>
            </a:r>
            <a:endParaRPr lang="en-US" sz="1800">
              <a:ea typeface="Calibri"/>
              <a:cs typeface="Calibri"/>
            </a:endParaRPr>
          </a:p>
          <a:p>
            <a:pPr>
              <a:buFont typeface="Wingdings,Sans-Serif" panose="020B0604020202020204" pitchFamily="34" charset="0"/>
              <a:buChar char="v"/>
            </a:pPr>
            <a:r>
              <a:rPr lang="el-GR" sz="1800" dirty="0" err="1">
                <a:ea typeface="Calibri"/>
                <a:cs typeface="Calibri"/>
              </a:rPr>
              <a:t>Promoted</a:t>
            </a:r>
            <a:r>
              <a:rPr lang="el-GR" sz="1800" dirty="0">
                <a:ea typeface="Calibri"/>
                <a:cs typeface="Calibri"/>
              </a:rPr>
              <a:t> </a:t>
            </a:r>
            <a:r>
              <a:rPr lang="el-GR" sz="1800" dirty="0" err="1">
                <a:ea typeface="Calibri"/>
                <a:cs typeface="Calibri"/>
              </a:rPr>
              <a:t>efficient</a:t>
            </a:r>
            <a:r>
              <a:rPr lang="el-GR" sz="1800" dirty="0">
                <a:ea typeface="Calibri"/>
                <a:cs typeface="Calibri"/>
              </a:rPr>
              <a:t> </a:t>
            </a:r>
            <a:r>
              <a:rPr lang="el-GR" sz="1800" dirty="0" err="1">
                <a:ea typeface="Calibri"/>
                <a:cs typeface="Calibri"/>
              </a:rPr>
              <a:t>decision-making</a:t>
            </a:r>
            <a:r>
              <a:rPr lang="el-GR" sz="1800" dirty="0">
                <a:ea typeface="Calibri"/>
                <a:cs typeface="Calibri"/>
              </a:rPr>
              <a:t> and </a:t>
            </a:r>
            <a:r>
              <a:rPr lang="el-GR" sz="1800" dirty="0" err="1">
                <a:ea typeface="Calibri"/>
                <a:cs typeface="Calibri"/>
              </a:rPr>
              <a:t>resource</a:t>
            </a:r>
            <a:r>
              <a:rPr lang="el-GR" sz="1800" dirty="0">
                <a:ea typeface="Calibri"/>
                <a:cs typeface="Calibri"/>
              </a:rPr>
              <a:t> </a:t>
            </a:r>
            <a:r>
              <a:rPr lang="el-GR" sz="1800" dirty="0" err="1">
                <a:ea typeface="Calibri"/>
                <a:cs typeface="Calibri"/>
              </a:rPr>
              <a:t>allocation</a:t>
            </a:r>
          </a:p>
          <a:p>
            <a:pPr>
              <a:buFont typeface="Wingdings,Sans-Serif" panose="020B0604020202020204" pitchFamily="34" charset="0"/>
              <a:buChar char="v"/>
            </a:pPr>
            <a:endParaRPr lang="el-GR" sz="1800" dirty="0">
              <a:solidFill>
                <a:schemeClr val="tx2"/>
              </a:solidFill>
              <a:ea typeface="Calibri"/>
              <a:cs typeface="Calibri"/>
            </a:endParaRPr>
          </a:p>
          <a:p>
            <a:endParaRPr lang="en-US" sz="1800" dirty="0">
              <a:solidFill>
                <a:schemeClr val="tx2"/>
              </a:solidFill>
              <a:ea typeface="Calibri"/>
              <a:cs typeface="Calibri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18240" y="-16714"/>
            <a:ext cx="6373761" cy="6874714"/>
            <a:chOff x="5818240" y="-1"/>
            <a:chExt cx="6373761" cy="6874714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5" descr="Icon, bubble chart&#10;&#10;Description automatically generated">
            <a:extLst>
              <a:ext uri="{FF2B5EF4-FFF2-40B4-BE49-F238E27FC236}">
                <a16:creationId xmlns:a16="http://schemas.microsoft.com/office/drawing/2014/main" id="{0D76C130-EECF-3135-03B3-F4A6C31FA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392" y="2518658"/>
            <a:ext cx="4142232" cy="274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47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76A2E-C274-C0E6-66E9-1A1FE7FAB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solidFill>
                  <a:srgbClr val="000000"/>
                </a:solidFill>
                <a:ea typeface="+mj-lt"/>
                <a:cs typeface="+mj-lt"/>
              </a:rPr>
              <a:t>Achievements and Success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785A9-2007-BE02-7776-928CA05E6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Reached all strategic goals</a:t>
            </a:r>
          </a:p>
          <a:p>
            <a:r>
              <a:rPr lang="en-US">
                <a:cs typeface="Calibri"/>
              </a:rPr>
              <a:t>Finished first in rankings every year</a:t>
            </a:r>
            <a:endParaRPr lang="en-US"/>
          </a:p>
          <a:p>
            <a:r>
              <a:rPr lang="en-US">
                <a:cs typeface="Calibri"/>
              </a:rPr>
              <a:t>Commitment to:</a:t>
            </a:r>
            <a:endParaRPr lang="en-US"/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Quality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CSR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800">
                <a:cs typeface="Calibri"/>
              </a:rPr>
              <a:t>Employee well-being</a:t>
            </a:r>
          </a:p>
          <a:p>
            <a:r>
              <a:rPr lang="en-US">
                <a:cs typeface="Calibri"/>
              </a:rPr>
              <a:t>Dedication to excellence and innovation</a:t>
            </a:r>
            <a:endParaRPr lang="en-US"/>
          </a:p>
          <a:p>
            <a:r>
              <a:rPr lang="en-US">
                <a:cs typeface="Calibri"/>
              </a:rPr>
              <a:t>Effective execution of strategies</a:t>
            </a:r>
            <a:endParaRPr lang="en-US"/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2103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49EE3-716D-79CE-F5C4-B5507BFDB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 sz="4100" b="1">
                <a:cs typeface="Calibri Light"/>
              </a:rPr>
              <a:t>Key Performance Indicators (KPIs)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1DC80-D36E-2D66-D16F-E8B68573C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>
                <a:cs typeface="Calibri"/>
              </a:rPr>
              <a:t>Monitored progress through KPIs</a:t>
            </a:r>
            <a:endParaRPr lang="en-US" sz="1600">
              <a:ea typeface="Calibri"/>
              <a:cs typeface="Calibri"/>
            </a:endParaRPr>
          </a:p>
          <a:p>
            <a:r>
              <a:rPr lang="en-US" sz="1600">
                <a:cs typeface="Calibri"/>
              </a:rPr>
              <a:t>Key indicators included:</a:t>
            </a:r>
            <a:endParaRPr lang="en-US" sz="1600">
              <a:ea typeface="Calibri"/>
              <a:cs typeface="Calibri"/>
            </a:endParaRPr>
          </a:p>
          <a:p>
            <a:pPr lvl="1"/>
            <a:r>
              <a:rPr lang="en-US" sz="1600">
                <a:cs typeface="Calibri"/>
              </a:rPr>
              <a:t>Market share and Customer satisfaction</a:t>
            </a:r>
            <a:endParaRPr lang="en-US" sz="1600">
              <a:ea typeface="Calibri"/>
              <a:cs typeface="Calibri"/>
            </a:endParaRPr>
          </a:p>
          <a:p>
            <a:pPr lvl="1"/>
            <a:r>
              <a:rPr lang="en-US" sz="1600">
                <a:cs typeface="Calibri"/>
              </a:rPr>
              <a:t>Education, Motivation</a:t>
            </a:r>
            <a:endParaRPr lang="en-US" sz="1600">
              <a:ea typeface="Calibri" panose="020F0502020204030204"/>
              <a:cs typeface="Calibri"/>
            </a:endParaRPr>
          </a:p>
          <a:p>
            <a:pPr lvl="1"/>
            <a:r>
              <a:rPr lang="en-US" sz="1600">
                <a:cs typeface="Calibri"/>
              </a:rPr>
              <a:t>Decline in Sales %</a:t>
            </a:r>
            <a:endParaRPr lang="en-US" sz="1600">
              <a:ea typeface="Calibri"/>
              <a:cs typeface="Calibri"/>
            </a:endParaRPr>
          </a:p>
          <a:p>
            <a:r>
              <a:rPr lang="en-US" sz="1600">
                <a:cs typeface="Calibri"/>
              </a:rPr>
              <a:t>Strong performance due to:</a:t>
            </a:r>
            <a:endParaRPr lang="en-US" sz="1600">
              <a:ea typeface="Calibri"/>
              <a:cs typeface="Calibri" panose="020F0502020204030204"/>
            </a:endParaRPr>
          </a:p>
          <a:p>
            <a:pPr lvl="1"/>
            <a:r>
              <a:rPr lang="en-US" sz="1600">
                <a:cs typeface="Calibri"/>
              </a:rPr>
              <a:t>Commitment to quality</a:t>
            </a:r>
            <a:endParaRPr lang="en-US" sz="1600">
              <a:ea typeface="Calibri"/>
              <a:cs typeface="Calibri"/>
            </a:endParaRPr>
          </a:p>
          <a:p>
            <a:pPr lvl="1">
              <a:spcBef>
                <a:spcPts val="1000"/>
              </a:spcBef>
            </a:pPr>
            <a:r>
              <a:rPr lang="en-US" sz="1600">
                <a:cs typeface="Calibri"/>
              </a:rPr>
              <a:t>CSR practices</a:t>
            </a:r>
            <a:endParaRPr lang="en-US" sz="1600">
              <a:ea typeface="Calibri"/>
              <a:cs typeface="Calibri"/>
            </a:endParaRPr>
          </a:p>
          <a:p>
            <a:pPr lvl="1"/>
            <a:r>
              <a:rPr lang="en-US" sz="1600">
                <a:cs typeface="Calibri"/>
              </a:rPr>
              <a:t>Amazing working environment</a:t>
            </a:r>
            <a:endParaRPr lang="en-US" sz="1600">
              <a:ea typeface="Calibri"/>
              <a:cs typeface="Calibri"/>
            </a:endParaRPr>
          </a:p>
          <a:p>
            <a:pPr lvl="1"/>
            <a:r>
              <a:rPr lang="en-US" sz="1600">
                <a:cs typeface="Calibri"/>
              </a:rPr>
              <a:t>Adaptability to changing competition</a:t>
            </a:r>
            <a:endParaRPr lang="en-US" sz="1600">
              <a:ea typeface="Calibri"/>
              <a:cs typeface="Calibri"/>
            </a:endParaRPr>
          </a:p>
          <a:p>
            <a:endParaRPr lang="en-US" sz="1600">
              <a:cs typeface="Calibri"/>
            </a:endParaRPr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7256B96-A617-31DE-B78D-74D3A29DA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129" y="1206439"/>
            <a:ext cx="6537642" cy="493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533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D7528-2DDD-46AA-1505-6FA4ECBBE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ea typeface="Calibri Light"/>
                <a:cs typeface="Calibri Light"/>
              </a:rPr>
              <a:t>CSR and Sustainability Initiatives</a:t>
            </a:r>
            <a:endParaRPr lang="en-US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6177E-1F2F-390F-B9C3-5E5710A97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ea typeface="Calibri"/>
                <a:cs typeface="Calibri"/>
              </a:rPr>
              <a:t>Strong commitment to CSR and sustainability</a:t>
            </a:r>
          </a:p>
          <a:p>
            <a:r>
              <a:rPr lang="en-US">
                <a:ea typeface="Calibri"/>
                <a:cs typeface="Calibri"/>
              </a:rPr>
              <a:t>Eco-friendly practices in the supply chain:</a:t>
            </a:r>
            <a:endParaRPr lang="en-US"/>
          </a:p>
          <a:p>
            <a:pPr lvl="1"/>
            <a:r>
              <a:rPr lang="en-US" sz="2800">
                <a:ea typeface="Calibri"/>
                <a:cs typeface="Calibri"/>
              </a:rPr>
              <a:t>Responsible sourcing</a:t>
            </a:r>
          </a:p>
          <a:p>
            <a:pPr lvl="1"/>
            <a:r>
              <a:rPr lang="en-US" sz="2800">
                <a:ea typeface="Calibri"/>
                <a:cs typeface="Calibri"/>
              </a:rPr>
              <a:t>Waste minimization</a:t>
            </a:r>
          </a:p>
          <a:p>
            <a:pPr lvl="1"/>
            <a:r>
              <a:rPr lang="en-US" sz="2800">
                <a:ea typeface="Calibri"/>
                <a:cs typeface="Calibri"/>
              </a:rPr>
              <a:t>Carbon footprint reduction</a:t>
            </a:r>
          </a:p>
          <a:p>
            <a:r>
              <a:rPr lang="en-US">
                <a:ea typeface="Calibri"/>
                <a:cs typeface="Calibri"/>
              </a:rPr>
              <a:t>Extra focus on education and gender equality:</a:t>
            </a:r>
            <a:endParaRPr lang="en-US"/>
          </a:p>
          <a:p>
            <a:pPr lvl="1"/>
            <a:r>
              <a:rPr lang="en-US" sz="2800">
                <a:ea typeface="Calibri"/>
                <a:cs typeface="Calibri"/>
              </a:rPr>
              <a:t>Sponsored programs and initiatives</a:t>
            </a:r>
          </a:p>
          <a:p>
            <a:pPr lvl="1"/>
            <a:r>
              <a:rPr lang="en-US" sz="2800">
                <a:ea typeface="Calibri"/>
                <a:cs typeface="Calibri"/>
              </a:rPr>
              <a:t>Enhanced learning opportunities for underprivileged children</a:t>
            </a:r>
          </a:p>
          <a:p>
            <a:pPr lvl="1"/>
            <a:r>
              <a:rPr lang="en-US" sz="2800">
                <a:ea typeface="Calibri"/>
                <a:cs typeface="Calibri"/>
              </a:rPr>
              <a:t>Promoted equal opportunities for all genders</a:t>
            </a:r>
          </a:p>
          <a:p>
            <a:r>
              <a:rPr lang="en-US">
                <a:ea typeface="Calibri"/>
                <a:cs typeface="Calibri"/>
              </a:rPr>
              <a:t>CSR efforts contributed to success and positive brand image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2658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5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A42D0E-D79B-93EC-C60C-73CEAC6CD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anchor="b">
            <a:normAutofit/>
          </a:bodyPr>
          <a:lstStyle/>
          <a:p>
            <a:r>
              <a:rPr lang="en-US" sz="3400" b="1">
                <a:ea typeface="Calibri Light"/>
                <a:cs typeface="Calibri Light"/>
              </a:rPr>
              <a:t>Prioritizing Quality and Staff</a:t>
            </a:r>
            <a:endParaRPr lang="en-US" sz="3400" b="1"/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1D3B-7F73-3CDC-641C-CE7CF6AA6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ea typeface="Calibri"/>
                <a:cs typeface="Calibri"/>
              </a:rPr>
              <a:t>Maintained commitment to quality and staff during challenging times</a:t>
            </a:r>
          </a:p>
          <a:p>
            <a:r>
              <a:rPr lang="en-US" sz="1800">
                <a:ea typeface="Calibri"/>
                <a:cs typeface="Calibri"/>
              </a:rPr>
              <a:t>Stood together as a family to overcome obstacles</a:t>
            </a:r>
            <a:endParaRPr lang="en-US" sz="1800"/>
          </a:p>
          <a:p>
            <a:r>
              <a:rPr lang="en-US" sz="1800">
                <a:ea typeface="Calibri"/>
                <a:cs typeface="Calibri"/>
              </a:rPr>
              <a:t>Focused on supporting employees and investing in their growth</a:t>
            </a:r>
            <a:endParaRPr lang="en-US" sz="1800"/>
          </a:p>
          <a:p>
            <a:r>
              <a:rPr lang="en-US" sz="1800">
                <a:ea typeface="Calibri"/>
                <a:cs typeface="Calibri"/>
              </a:rPr>
              <a:t>Ensured product quality never wavered</a:t>
            </a:r>
            <a:endParaRPr lang="en-US" sz="1800"/>
          </a:p>
          <a:p>
            <a:r>
              <a:rPr lang="en-US" sz="1800">
                <a:ea typeface="Calibri"/>
                <a:cs typeface="Calibri"/>
              </a:rPr>
              <a:t>Unwavering dedication led to a maintained competitive edge</a:t>
            </a:r>
            <a:endParaRPr lang="en-US" sz="1800"/>
          </a:p>
          <a:p>
            <a:r>
              <a:rPr lang="en-US" sz="1800">
                <a:ea typeface="Calibri"/>
                <a:cs typeface="Calibri"/>
              </a:rPr>
              <a:t>Upheld company values and principles</a:t>
            </a:r>
            <a:endParaRPr lang="en-US" sz="1800"/>
          </a:p>
          <a:p>
            <a:endParaRPr lang="en-US" sz="1800">
              <a:ea typeface="Calibri"/>
              <a:cs typeface="Calibri"/>
            </a:endParaRP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19336674-A6C1-A521-4A4E-CBC1301EF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595" y="517600"/>
            <a:ext cx="4286250" cy="2743200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EE8130B5-093F-9508-0E55-41F77519A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9720" y="3429000"/>
            <a:ext cx="4319999" cy="2743200"/>
          </a:xfrm>
          <a:prstGeom prst="rect">
            <a:avLst/>
          </a:prstGeom>
        </p:spPr>
      </p:pic>
      <p:pic>
        <p:nvPicPr>
          <p:cNvPr id="8" name="Graphic 16" descr="Rating 3 Star with solid fill">
            <a:extLst>
              <a:ext uri="{FF2B5EF4-FFF2-40B4-BE49-F238E27FC236}">
                <a16:creationId xmlns:a16="http://schemas.microsoft.com/office/drawing/2014/main" id="{594862B9-8813-C190-2AE7-7AA7FEDBCD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151" y="5910943"/>
            <a:ext cx="914400" cy="914400"/>
          </a:xfrm>
          <a:prstGeom prst="rect">
            <a:avLst/>
          </a:prstGeom>
        </p:spPr>
      </p:pic>
      <p:pic>
        <p:nvPicPr>
          <p:cNvPr id="17" name="Graphic 18" descr="Star with solid fill">
            <a:extLst>
              <a:ext uri="{FF2B5EF4-FFF2-40B4-BE49-F238E27FC236}">
                <a16:creationId xmlns:a16="http://schemas.microsoft.com/office/drawing/2014/main" id="{3B87BDF9-329E-3FD1-B13C-2BB4C0BDD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14922" y="5727247"/>
            <a:ext cx="914400" cy="914400"/>
          </a:xfrm>
          <a:prstGeom prst="rect">
            <a:avLst/>
          </a:prstGeom>
        </p:spPr>
      </p:pic>
      <p:pic>
        <p:nvPicPr>
          <p:cNvPr id="19" name="Graphic 16" descr="Rating 3 Star with solid fill">
            <a:extLst>
              <a:ext uri="{FF2B5EF4-FFF2-40B4-BE49-F238E27FC236}">
                <a16:creationId xmlns:a16="http://schemas.microsoft.com/office/drawing/2014/main" id="{240A2F29-6EBD-AD46-D686-F3BDF3B2F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8592" y="591094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62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bubble chart&#10;&#10;Description automatically generated">
            <a:extLst>
              <a:ext uri="{FF2B5EF4-FFF2-40B4-BE49-F238E27FC236}">
                <a16:creationId xmlns:a16="http://schemas.microsoft.com/office/drawing/2014/main" id="{8559F76B-2155-01BD-9B33-5356B43F4E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6BB327-7AA9-4EC5-815F-9D8E6BC5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A988D86-C1F1-A207-F83E-A4E612F5B489}"/>
              </a:ext>
            </a:extLst>
          </p:cNvPr>
          <p:cNvSpPr/>
          <p:nvPr/>
        </p:nvSpPr>
        <p:spPr>
          <a:xfrm>
            <a:off x="6917376" y="1266703"/>
            <a:ext cx="1672441" cy="53438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Sneaky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6CE81C7-A904-9E29-0EFE-52AB9339A598}"/>
              </a:ext>
            </a:extLst>
          </p:cNvPr>
          <p:cNvCxnSpPr/>
          <p:nvPr/>
        </p:nvCxnSpPr>
        <p:spPr>
          <a:xfrm>
            <a:off x="8914409" y="1853540"/>
            <a:ext cx="23752" cy="4387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82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Έγγραφο" ma:contentTypeID="0x0101008FF5EFB918C0FB4BB1DA9F71649D80C5" ma:contentTypeVersion="4" ma:contentTypeDescription="Δημιουργία νέου εγγράφου" ma:contentTypeScope="" ma:versionID="36d75550edb429d511811d3c0f6f44ea">
  <xsd:schema xmlns:xsd="http://www.w3.org/2001/XMLSchema" xmlns:xs="http://www.w3.org/2001/XMLSchema" xmlns:p="http://schemas.microsoft.com/office/2006/metadata/properties" xmlns:ns2="2b7e4e58-462e-4cc9-8d06-4a7efd66624a" targetNamespace="http://schemas.microsoft.com/office/2006/metadata/properties" ma:root="true" ma:fieldsID="ccfcf414c48ec953aebc268671be9640" ns2:_="">
    <xsd:import namespace="2b7e4e58-462e-4cc9-8d06-4a7efd6662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b7e4e58-462e-4cc9-8d06-4a7efd6662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Τύπος περιεχομένου"/>
        <xsd:element ref="dc:title" minOccurs="0" maxOccurs="1" ma:index="4" ma:displayName="Τίτλο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66951D-A86C-42E5-BDF9-589DBE453B1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5EF17EC-FDD2-415F-96F3-4C7DDA64E6E6}">
  <ds:schemaRefs>
    <ds:schemaRef ds:uri="2b7e4e58-462e-4cc9-8d06-4a7efd6662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538AD46-38C6-4B4B-A727-8A3D2E5D4C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Sneakers Sneaky</vt:lpstr>
      <vt:lpstr>Our "Sneaky" Success Story</vt:lpstr>
      <vt:lpstr>Company Vision and Strategy</vt:lpstr>
      <vt:lpstr>Organizational Structure</vt:lpstr>
      <vt:lpstr>Achievements and Success</vt:lpstr>
      <vt:lpstr>Key Performance Indicators (KPIs)</vt:lpstr>
      <vt:lpstr>CSR and Sustainability Initiatives</vt:lpstr>
      <vt:lpstr>Prioritizing Quality and Staff</vt:lpstr>
      <vt:lpstr>PowerPoint Presentation</vt:lpstr>
      <vt:lpstr>Expanding Opportunities: Customer Intimacy Group</vt:lpstr>
      <vt:lpstr>Innovation, Quality, and Networking: The Keys to Our Success</vt:lpstr>
      <vt:lpstr>Balancing Priorities for Sustainable Success</vt:lpstr>
      <vt:lpstr>Lessons Learned and Future Outlook</vt:lpstr>
      <vt:lpstr>Closing Remarks and Acknowledgments</vt:lpstr>
      <vt:lpstr>References</vt:lpstr>
      <vt:lpstr>Thank You Everyone!!!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76</cp:revision>
  <dcterms:created xsi:type="dcterms:W3CDTF">2023-04-30T09:32:55Z</dcterms:created>
  <dcterms:modified xsi:type="dcterms:W3CDTF">2023-05-02T03:00:25Z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0x0101008FF5EFB918C0FB4BB1DA9F71649D80C5</vt:lpwstr>
  </property>
</Properties>
</file>